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3.xml" ContentType="application/vnd.openxmlformats-officedocument.presentationml.notesSlide+xml"/>
  <Default Extension="png" ContentType="image/png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51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Default Extension="vml" ContentType="application/vnd.openxmlformats-officedocument.vmlDrawing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notesSlides/notesSlide18.xml" ContentType="application/vnd.openxmlformats-officedocument.presentationml.notesSlide+xml"/>
  <Default Extension="xls" ContentType="application/vnd.ms-excel"/>
  <Override PartName="/ppt/notesSlides/notesSlide36.xml" ContentType="application/vnd.openxmlformats-officedocument.presentationml.notesSlide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slides/slide79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Default Extension="jpeg" ContentType="image/jpeg"/>
  <Override PartName="/ppt/notesSlides/notesSlide37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2"/>
  </p:notesMasterIdLst>
  <p:sldIdLst>
    <p:sldId id="1270" r:id="rId2"/>
    <p:sldId id="1272" r:id="rId3"/>
    <p:sldId id="1273" r:id="rId4"/>
    <p:sldId id="1274" r:id="rId5"/>
    <p:sldId id="1275" r:id="rId6"/>
    <p:sldId id="1327" r:id="rId7"/>
    <p:sldId id="1277" r:id="rId8"/>
    <p:sldId id="1278" r:id="rId9"/>
    <p:sldId id="1279" r:id="rId10"/>
    <p:sldId id="1280" r:id="rId11"/>
    <p:sldId id="1281" r:id="rId12"/>
    <p:sldId id="1276" r:id="rId13"/>
    <p:sldId id="1282" r:id="rId14"/>
    <p:sldId id="1283" r:id="rId15"/>
    <p:sldId id="1284" r:id="rId16"/>
    <p:sldId id="1285" r:id="rId17"/>
    <p:sldId id="1286" r:id="rId18"/>
    <p:sldId id="1287" r:id="rId19"/>
    <p:sldId id="1288" r:id="rId20"/>
    <p:sldId id="1289" r:id="rId21"/>
    <p:sldId id="1290" r:id="rId22"/>
    <p:sldId id="1291" r:id="rId23"/>
    <p:sldId id="1292" r:id="rId24"/>
    <p:sldId id="1293" r:id="rId25"/>
    <p:sldId id="1294" r:id="rId26"/>
    <p:sldId id="1295" r:id="rId27"/>
    <p:sldId id="1296" r:id="rId28"/>
    <p:sldId id="1297" r:id="rId29"/>
    <p:sldId id="1302" r:id="rId30"/>
    <p:sldId id="1303" r:id="rId31"/>
    <p:sldId id="1304" r:id="rId32"/>
    <p:sldId id="1305" r:id="rId33"/>
    <p:sldId id="1306" r:id="rId34"/>
    <p:sldId id="1307" r:id="rId35"/>
    <p:sldId id="1298" r:id="rId36"/>
    <p:sldId id="1299" r:id="rId37"/>
    <p:sldId id="1300" r:id="rId38"/>
    <p:sldId id="1301" r:id="rId39"/>
    <p:sldId id="1308" r:id="rId40"/>
    <p:sldId id="1309" r:id="rId41"/>
    <p:sldId id="1310" r:id="rId42"/>
    <p:sldId id="1311" r:id="rId43"/>
    <p:sldId id="1312" r:id="rId44"/>
    <p:sldId id="1313" r:id="rId45"/>
    <p:sldId id="1314" r:id="rId46"/>
    <p:sldId id="1315" r:id="rId47"/>
    <p:sldId id="1316" r:id="rId48"/>
    <p:sldId id="1317" r:id="rId49"/>
    <p:sldId id="1318" r:id="rId50"/>
    <p:sldId id="1319" r:id="rId51"/>
    <p:sldId id="1320" r:id="rId52"/>
    <p:sldId id="1321" r:id="rId53"/>
    <p:sldId id="1325" r:id="rId54"/>
    <p:sldId id="1263" r:id="rId55"/>
    <p:sldId id="1260" r:id="rId56"/>
    <p:sldId id="1261" r:id="rId57"/>
    <p:sldId id="1259" r:id="rId58"/>
    <p:sldId id="1265" r:id="rId59"/>
    <p:sldId id="1266" r:id="rId60"/>
    <p:sldId id="1267" r:id="rId61"/>
    <p:sldId id="1268" r:id="rId62"/>
    <p:sldId id="1269" r:id="rId63"/>
    <p:sldId id="1326" r:id="rId64"/>
    <p:sldId id="1245" r:id="rId65"/>
    <p:sldId id="1246" r:id="rId66"/>
    <p:sldId id="1247" r:id="rId67"/>
    <p:sldId id="1249" r:id="rId68"/>
    <p:sldId id="1250" r:id="rId69"/>
    <p:sldId id="1252" r:id="rId70"/>
    <p:sldId id="1253" r:id="rId71"/>
    <p:sldId id="1254" r:id="rId72"/>
    <p:sldId id="1238" r:id="rId73"/>
    <p:sldId id="1232" r:id="rId74"/>
    <p:sldId id="1233" r:id="rId75"/>
    <p:sldId id="1235" r:id="rId76"/>
    <p:sldId id="1236" r:id="rId77"/>
    <p:sldId id="1237" r:id="rId78"/>
    <p:sldId id="1243" r:id="rId79"/>
    <p:sldId id="1242" r:id="rId80"/>
    <p:sldId id="1271" r:id="rId8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4872A0"/>
    <a:srgbClr val="E9EBEA"/>
    <a:srgbClr val="F8F8F8"/>
    <a:srgbClr val="00FF00"/>
    <a:srgbClr val="9900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115" autoAdjust="0"/>
    <p:restoredTop sz="76146" autoAdjust="0"/>
  </p:normalViewPr>
  <p:slideViewPr>
    <p:cSldViewPr>
      <p:cViewPr>
        <p:scale>
          <a:sx n="76" d="100"/>
          <a:sy n="76" d="100"/>
        </p:scale>
        <p:origin x="-2550" y="-216"/>
      </p:cViewPr>
      <p:guideLst>
        <p:guide orient="horz" pos="2160"/>
        <p:guide orient="horz" pos="1434"/>
        <p:guide orient="horz" pos="2886"/>
        <p:guide pos="2880"/>
        <p:guide pos="204"/>
        <p:guide pos="555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image" Target="../media/image59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27980BC-3E05-42B3-A781-33567B3DC62C}" type="datetimeFigureOut">
              <a:rPr lang="zh-CN" altLang="en-US"/>
              <a:pPr>
                <a:defRPr/>
              </a:pPr>
              <a:t>2015/07/20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29903CFE-492A-40AC-AEFC-4DD7980F1A4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aidu.com/s?wd=wps&amp;tn=44039180_cpr&amp;fenlei=mv6quAkxTZn0IZRqIHckPjm4nH00T1d9uWD3njDvn1b3rH0znWTd0ZwV5Hcvrjm3rH6sPfKWUMw85HfYnjn4nH6sgvPsT6K1TL0qnfK1TL0z5HD0IgF_5y9YIZ0lQzqlpA-bmyt8mh7GuZR8mvqVQL7dugPYpyq8Q1DznWfdPWRsPs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s://www.baidu.com/s?wd=autodesk&amp;tn=44039180_cpr&amp;fenlei=mv6quAkxTZn0IZRqIHckPjm4nH00T1d9uWD3njDvn1b3rH0znWTd0ZwV5Hcvrjm3rH6sPfKWUMw85HfYnjn4nH6sgvPsT6K1TL0qnfK1TL0z5HD0IgF_5y9YIZ0lQzqlpA-bmyt8mh7GuZR8mvqVQL7dugPYpyq8Q1DznWfdPWRsPs" TargetMode="External"/><Relationship Id="rId4" Type="http://schemas.openxmlformats.org/officeDocument/2006/relationships/hyperlink" Target="https://www.baidu.com/s?wd=%E5%8A%A8%E7%94%BB%E5%88%B6%E4%BD%9C&amp;tn=44039180_cpr&amp;fenlei=mv6quAkxTZn0IZRqIHckPjm4nH00T1d9uWD3njDvn1b3rH0znWTd0ZwV5Hcvrjm3rH6sPfKWUMw85HfYnjn4nH6sgvPsT6K1TL0qnfK1TL0z5HD0IgF_5y9YIZ0lQzqlpA-bmyt8mh7GuZR8mvqVQL7dugPYpyq8Q1DznWfdPWRsPs" TargetMode="Externa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9903CFE-492A-40AC-AEFC-4DD7980F1A4D}" type="slidenum">
              <a:rPr lang="zh-CN" altLang="en-US" smtClean="0"/>
              <a:pPr>
                <a:defRPr/>
              </a:pPr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3FC3517-00E7-4A97-99BD-EE944803DDB5}" type="slidenum">
              <a:rPr lang="en-US" altLang="zh-CN"/>
              <a:pPr>
                <a:defRPr/>
              </a:pPr>
              <a:t>16</a:t>
            </a:fld>
            <a:endParaRPr lang="en-US" altLang="zh-CN"/>
          </a:p>
        </p:txBody>
      </p:sp>
      <p:sp>
        <p:nvSpPr>
          <p:cNvPr id="1228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88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08E7F1B-D00C-426D-B8E5-00D6D57F6D6B}" type="slidenum">
              <a:rPr lang="en-US" altLang="zh-CN"/>
              <a:pPr>
                <a:defRPr/>
              </a:pPr>
              <a:t>17</a:t>
            </a:fld>
            <a:endParaRPr lang="en-US" altLang="zh-CN"/>
          </a:p>
        </p:txBody>
      </p:sp>
      <p:sp>
        <p:nvSpPr>
          <p:cNvPr id="1239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390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DAFD54F-78AC-49E4-8612-9997AFB5D563}" type="slidenum">
              <a:rPr lang="en-US" altLang="zh-CN"/>
              <a:pPr>
                <a:defRPr/>
              </a:pPr>
              <a:t>18</a:t>
            </a:fld>
            <a:endParaRPr lang="en-US" altLang="zh-CN"/>
          </a:p>
        </p:txBody>
      </p:sp>
      <p:sp>
        <p:nvSpPr>
          <p:cNvPr id="1249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493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595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137A67A-F119-43EE-AD7B-30FD066FC245}" type="slidenum">
              <a:rPr lang="en-US" altLang="zh-CN"/>
              <a:pPr>
                <a:defRPr/>
              </a:pPr>
              <a:t>20</a:t>
            </a:fld>
            <a:endParaRPr lang="en-US" altLang="zh-CN"/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zh-CN" altLang="en-US" smtClean="0"/>
              <a:t>如果需要讲解的内容很多，无法像前面例子那样只是大大的几个字，该如何解决呢？方法有很多，选择你最喜欢的哦。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5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191ACC5-C26A-4CA3-BFE5-9C5B95E8EAC2}" type="slidenum">
              <a:rPr lang="en-US" altLang="zh-CN"/>
              <a:pPr>
                <a:defRPr/>
              </a:pPr>
              <a:t>21</a:t>
            </a:fld>
            <a:endParaRPr lang="en-US" altLang="zh-CN"/>
          </a:p>
        </p:txBody>
      </p:sp>
      <p:sp>
        <p:nvSpPr>
          <p:cNvPr id="1280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80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753B02A-0FAE-4610-941E-149770F786B5}" type="slidenum">
              <a:rPr lang="en-US" altLang="zh-CN"/>
              <a:pPr>
                <a:defRPr/>
              </a:pPr>
              <a:t>22</a:t>
            </a:fld>
            <a:endParaRPr lang="en-US" altLang="zh-CN"/>
          </a:p>
        </p:txBody>
      </p:sp>
      <p:sp>
        <p:nvSpPr>
          <p:cNvPr id="129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A3CD40B-4BC0-4492-AF81-97183F99C5C7}" type="slidenum">
              <a:rPr lang="en-US" altLang="zh-CN"/>
              <a:pPr>
                <a:defRPr/>
              </a:pPr>
              <a:t>23</a:t>
            </a:fld>
            <a:endParaRPr lang="en-US" altLang="zh-CN"/>
          </a:p>
        </p:txBody>
      </p:sp>
      <p:sp>
        <p:nvSpPr>
          <p:cNvPr id="1300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005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zh-CN" altLang="en-US" smtClean="0"/>
              <a:t>若不想拆分页面，则可以通过设置动画，让要点一条一条显示。这样观众的注意力便会紧跟演讲者，也不会造成信息超载的情况。</a:t>
            </a:r>
          </a:p>
          <a:p>
            <a:pPr eaLnBrk="1" hangingPunct="1"/>
            <a:endParaRPr lang="zh-CN" altLang="en-US" smtClean="0"/>
          </a:p>
          <a:p>
            <a:pPr eaLnBrk="1" hangingPunct="1"/>
            <a:r>
              <a:rPr lang="en-US" altLang="zh-CN" b="1" smtClean="0"/>
              <a:t>Tips:</a:t>
            </a:r>
            <a:r>
              <a:rPr lang="zh-CN" altLang="en-US" b="1" smtClean="0"/>
              <a:t>如何设置动画？</a:t>
            </a:r>
          </a:p>
          <a:p>
            <a:pPr eaLnBrk="1" hangingPunct="1"/>
            <a:r>
              <a:rPr lang="en-US" altLang="zh-CN" smtClean="0"/>
              <a:t>1.</a:t>
            </a:r>
            <a:r>
              <a:rPr lang="zh-CN" altLang="en-US" smtClean="0"/>
              <a:t>选中文字</a:t>
            </a:r>
          </a:p>
          <a:p>
            <a:pPr eaLnBrk="1" hangingPunct="1"/>
            <a:r>
              <a:rPr lang="en-US" altLang="zh-CN" smtClean="0"/>
              <a:t>2.</a:t>
            </a:r>
            <a:r>
              <a:rPr lang="zh-CN" altLang="en-US" smtClean="0"/>
              <a:t>幻灯片放映</a:t>
            </a:r>
            <a:r>
              <a:rPr lang="en-US" altLang="zh-CN" smtClean="0"/>
              <a:t>—</a:t>
            </a:r>
            <a:r>
              <a:rPr lang="zh-CN" altLang="en-US" smtClean="0"/>
              <a:t>自定义动画</a:t>
            </a:r>
            <a:r>
              <a:rPr lang="en-US" altLang="zh-CN" smtClean="0"/>
              <a:t>—</a:t>
            </a:r>
            <a:r>
              <a:rPr lang="zh-CN" altLang="en-US" smtClean="0"/>
              <a:t>添加效果</a:t>
            </a:r>
            <a:r>
              <a:rPr lang="en-US" altLang="zh-CN" smtClean="0"/>
              <a:t>—</a:t>
            </a:r>
            <a:r>
              <a:rPr lang="zh-CN" altLang="en-US" smtClean="0"/>
              <a:t>进入</a:t>
            </a:r>
            <a:r>
              <a:rPr lang="en-US" altLang="zh-CN" smtClean="0"/>
              <a:t>—</a:t>
            </a:r>
            <a:r>
              <a:rPr lang="zh-CN" altLang="en-US" smtClean="0"/>
              <a:t>上升</a:t>
            </a:r>
          </a:p>
          <a:p>
            <a:pPr eaLnBrk="1" hangingPunct="1"/>
            <a:endParaRPr lang="en-US" altLang="zh-CN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107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209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多媒体技术是指通过计算机对文字、数据、图形、图像、动画、声音等多种媒体信息进行综合处理和管理，使用户可以通过多种感官与计算机进行实时信息交互的技术，又称为计算机多媒体技术。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9903CFE-492A-40AC-AEFC-4DD7980F1A4D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4988"/>
            <a:ext cx="54864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>
                <a:latin typeface="Arial" charset="0"/>
              </a:rPr>
              <a:t>这张</a:t>
            </a:r>
            <a:r>
              <a:rPr lang="en-US" altLang="zh-CN" smtClean="0">
                <a:latin typeface="Arial" charset="0"/>
              </a:rPr>
              <a:t>PPT</a:t>
            </a:r>
            <a:r>
              <a:rPr lang="zh-CN" altLang="en-US" smtClean="0">
                <a:latin typeface="Arial" charset="0"/>
              </a:rPr>
              <a:t>有用到视觉化，但是不够一目了然。可以把描述的话放在备注里面，作为现场说给观众听的内容。</a:t>
            </a:r>
            <a:endParaRPr lang="en-US" altLang="zh-CN" smtClean="0">
              <a:latin typeface="Arial" charset="0"/>
            </a:endParaRPr>
          </a:p>
          <a:p>
            <a:pPr eaLnBrk="1" hangingPunct="1">
              <a:spcBef>
                <a:spcPct val="0"/>
              </a:spcBef>
            </a:pPr>
            <a:r>
              <a:rPr lang="zh-CN" altLang="en-US" smtClean="0">
                <a:latin typeface="Arial" charset="0"/>
              </a:rPr>
              <a:t>因为最重要的是他的那句话：</a:t>
            </a:r>
            <a:r>
              <a:rPr lang="zh-CN" altLang="en-US" smtClean="0">
                <a:ea typeface="华文楷体" pitchFamily="2" charset="-122"/>
              </a:rPr>
              <a:t>你们知道了，但是我们做到了。</a:t>
            </a:r>
          </a:p>
          <a:p>
            <a:pPr eaLnBrk="1" hangingPunct="1">
              <a:spcBef>
                <a:spcPct val="0"/>
              </a:spcBef>
            </a:pPr>
            <a:endParaRPr lang="zh-CN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414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>
                <a:solidFill>
                  <a:srgbClr val="000099"/>
                </a:solidFill>
                <a:latin typeface="黑体" pitchFamily="2" charset="-122"/>
                <a:ea typeface="黑体" pitchFamily="2" charset="-122"/>
              </a:rPr>
              <a:t>杰克</a:t>
            </a:r>
            <a:r>
              <a:rPr lang="en-US" altLang="zh-CN" smtClean="0">
                <a:solidFill>
                  <a:srgbClr val="000099"/>
                </a:solidFill>
                <a:ea typeface="黑体" pitchFamily="2" charset="-122"/>
              </a:rPr>
              <a:t>·</a:t>
            </a:r>
            <a:r>
              <a:rPr lang="zh-CN" altLang="en-US" smtClean="0">
                <a:solidFill>
                  <a:srgbClr val="000099"/>
                </a:solidFill>
                <a:latin typeface="黑体" pitchFamily="2" charset="-122"/>
                <a:ea typeface="黑体" pitchFamily="2" charset="-122"/>
              </a:rPr>
              <a:t>韦尔奇 </a:t>
            </a:r>
            <a:r>
              <a:rPr lang="en-US" altLang="zh-CN" smtClean="0">
                <a:solidFill>
                  <a:srgbClr val="000099"/>
                </a:solidFill>
                <a:latin typeface="黑体" pitchFamily="2" charset="-122"/>
                <a:ea typeface="黑体" pitchFamily="2" charset="-122"/>
              </a:rPr>
              <a:t>1960 </a:t>
            </a:r>
            <a:r>
              <a:rPr lang="zh-CN" altLang="en-US" smtClean="0">
                <a:solidFill>
                  <a:srgbClr val="000099"/>
                </a:solidFill>
                <a:latin typeface="黑体" pitchFamily="2" charset="-122"/>
                <a:ea typeface="黑体" pitchFamily="2" charset="-122"/>
              </a:rPr>
              <a:t>年在 </a:t>
            </a:r>
            <a:r>
              <a:rPr lang="en-US" altLang="zh-CN" smtClean="0">
                <a:solidFill>
                  <a:srgbClr val="000099"/>
                </a:solidFill>
                <a:latin typeface="黑体" pitchFamily="2" charset="-122"/>
                <a:ea typeface="黑体" pitchFamily="2" charset="-122"/>
              </a:rPr>
              <a:t>GE </a:t>
            </a:r>
            <a:r>
              <a:rPr lang="zh-CN" altLang="en-US" smtClean="0">
                <a:solidFill>
                  <a:srgbClr val="000099"/>
                </a:solidFill>
                <a:latin typeface="黑体" pitchFamily="2" charset="-122"/>
                <a:ea typeface="黑体" pitchFamily="2" charset="-122"/>
              </a:rPr>
              <a:t>公司开始自己的职业生涯， </a:t>
            </a:r>
            <a:r>
              <a:rPr lang="en-US" altLang="zh-CN" smtClean="0">
                <a:solidFill>
                  <a:srgbClr val="000099"/>
                </a:solidFill>
                <a:latin typeface="黑体" pitchFamily="2" charset="-122"/>
                <a:ea typeface="黑体" pitchFamily="2" charset="-122"/>
              </a:rPr>
              <a:t>1981 </a:t>
            </a:r>
            <a:r>
              <a:rPr lang="zh-CN" altLang="en-US" smtClean="0">
                <a:solidFill>
                  <a:srgbClr val="000099"/>
                </a:solidFill>
                <a:latin typeface="黑体" pitchFamily="2" charset="-122"/>
                <a:ea typeface="黑体" pitchFamily="2" charset="-122"/>
              </a:rPr>
              <a:t>年成为该公司的第八任董事长兼 </a:t>
            </a:r>
            <a:r>
              <a:rPr lang="en-US" altLang="zh-CN" smtClean="0">
                <a:solidFill>
                  <a:srgbClr val="000099"/>
                </a:solidFill>
                <a:latin typeface="黑体" pitchFamily="2" charset="-122"/>
                <a:ea typeface="黑体" pitchFamily="2" charset="-122"/>
              </a:rPr>
              <a:t>CEO </a:t>
            </a:r>
            <a:r>
              <a:rPr lang="zh-CN" altLang="en-US" smtClean="0">
                <a:solidFill>
                  <a:srgbClr val="000099"/>
                </a:solidFill>
                <a:latin typeface="黑体" pitchFamily="2" charset="-122"/>
                <a:ea typeface="黑体" pitchFamily="2" charset="-122"/>
              </a:rPr>
              <a:t>。在任期间， </a:t>
            </a:r>
            <a:r>
              <a:rPr lang="en-US" altLang="zh-CN" smtClean="0">
                <a:solidFill>
                  <a:srgbClr val="000099"/>
                </a:solidFill>
                <a:latin typeface="黑体" pitchFamily="2" charset="-122"/>
                <a:ea typeface="黑体" pitchFamily="2" charset="-122"/>
              </a:rPr>
              <a:t>GE </a:t>
            </a:r>
            <a:r>
              <a:rPr lang="zh-CN" altLang="en-US" smtClean="0">
                <a:solidFill>
                  <a:srgbClr val="000099"/>
                </a:solidFill>
                <a:latin typeface="黑体" pitchFamily="2" charset="-122"/>
                <a:ea typeface="黑体" pitchFamily="2" charset="-122"/>
              </a:rPr>
              <a:t>公司的市值增长到 </a:t>
            </a:r>
            <a:r>
              <a:rPr lang="en-US" altLang="zh-CN" smtClean="0">
                <a:solidFill>
                  <a:srgbClr val="000099"/>
                </a:solidFill>
                <a:latin typeface="黑体" pitchFamily="2" charset="-122"/>
                <a:ea typeface="黑体" pitchFamily="2" charset="-122"/>
              </a:rPr>
              <a:t>4 000 </a:t>
            </a:r>
            <a:r>
              <a:rPr lang="zh-CN" altLang="en-US" smtClean="0">
                <a:solidFill>
                  <a:srgbClr val="000099"/>
                </a:solidFill>
                <a:latin typeface="黑体" pitchFamily="2" charset="-122"/>
                <a:ea typeface="黑体" pitchFamily="2" charset="-122"/>
              </a:rPr>
              <a:t>亿美元，高居世界第一。 </a:t>
            </a:r>
          </a:p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BBFCBED-B50A-4F0C-808D-0134D99ADCD1}" type="slidenum">
              <a:rPr lang="en-US" altLang="zh-CN"/>
              <a:pPr>
                <a:defRPr/>
              </a:pPr>
              <a:t>37</a:t>
            </a:fld>
            <a:endParaRPr lang="en-US" altLang="zh-CN"/>
          </a:p>
        </p:txBody>
      </p:sp>
      <p:sp>
        <p:nvSpPr>
          <p:cNvPr id="135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517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619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如果在不同的页面上，你有一些对象需要与某一条边对齐，你可以用参考线来帮助你完成。主要作用就是多个对象快速对齐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9580649-E93F-4549-ABF3-4F80A8249732}" type="slidenum">
              <a:rPr lang="zh-CN" altLang="en-US" smtClean="0"/>
              <a:pPr>
                <a:defRPr/>
              </a:pPr>
              <a:t>38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EDECDA5-D900-4BC7-AF8E-0EACEEEF511C}" type="slidenum">
              <a:rPr lang="zh-CN" altLang="en-US"/>
              <a:pPr>
                <a:defRPr/>
              </a:pPr>
              <a:t>43</a:t>
            </a:fld>
            <a:endParaRPr lang="en-US" altLang="zh-CN"/>
          </a:p>
        </p:txBody>
      </p:sp>
      <p:sp>
        <p:nvSpPr>
          <p:cNvPr id="137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722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dirty="0" smtClean="0">
                <a:latin typeface="+mn-ea"/>
              </a:rPr>
              <a:t>是太过华丽？还是太过花哨？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dirty="0" smtClean="0">
                <a:latin typeface="+mn-ea"/>
              </a:rPr>
              <a:t>这个问题针对于单页面动画。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这里的复杂并不是动画的展示流程复杂难懂。而是动画的表现方式过于繁琐</a:t>
            </a:r>
            <a:endParaRPr lang="en-US" altLang="zh-CN" dirty="0" smtClean="0">
              <a:solidFill>
                <a:srgbClr val="FF0000"/>
              </a:solidFill>
              <a:latin typeface="+mn-ea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试想</a:t>
            </a:r>
            <a:r>
              <a:rPr lang="en-US" altLang="zh-CN" dirty="0" smtClean="0">
                <a:solidFill>
                  <a:srgbClr val="FF0000"/>
                </a:solidFill>
                <a:latin typeface="+mn-ea"/>
              </a:rPr>
              <a:t>1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个</a:t>
            </a:r>
            <a:r>
              <a:rPr lang="en-US" altLang="zh-CN" dirty="0" smtClean="0">
                <a:solidFill>
                  <a:srgbClr val="FF0000"/>
                </a:solidFill>
                <a:latin typeface="+mn-ea"/>
              </a:rPr>
              <a:t>4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步骤的流程图，用</a:t>
            </a:r>
            <a:r>
              <a:rPr lang="en-US" altLang="zh-CN" dirty="0" smtClean="0">
                <a:solidFill>
                  <a:srgbClr val="FF0000"/>
                </a:solidFill>
                <a:latin typeface="+mn-ea"/>
              </a:rPr>
              <a:t>20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秒的时间去看完，这是一个很难以让人接受的等待时间。</a:t>
            </a:r>
            <a:endParaRPr lang="en-US" altLang="zh-CN" dirty="0" smtClean="0">
              <a:solidFill>
                <a:srgbClr val="FF0000"/>
              </a:solidFill>
              <a:latin typeface="+mn-ea"/>
            </a:endParaRPr>
          </a:p>
          <a:p>
            <a:pPr eaLnBrk="1" fontAlgn="auto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defRPr/>
            </a:pPr>
            <a:r>
              <a:rPr lang="zh-CN" altLang="en-US" dirty="0" smtClean="0">
                <a:latin typeface="+mn-ea"/>
              </a:rPr>
              <a:t>过多的动画也会使画面变得散乱，缺乏着重点。</a:t>
            </a:r>
            <a:endParaRPr lang="en-US" altLang="zh-CN" dirty="0" smtClean="0">
              <a:latin typeface="+mn-ea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defRPr/>
            </a:pPr>
            <a:endParaRPr lang="en-US" altLang="zh-CN" dirty="0" smtClean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A18CC56-F8B2-4815-8185-D24B0AEB7D79}" type="slidenum">
              <a:rPr lang="zh-CN" altLang="en-US" smtClean="0"/>
              <a:pPr>
                <a:defRPr/>
              </a:pPr>
              <a:t>46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926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mtClean="0">
                <a:latin typeface="Arial" charset="0"/>
              </a:rPr>
              <a:t>你能用一句话表达你这页</a:t>
            </a:r>
            <a:r>
              <a:rPr lang="en-US" altLang="zh-CN" smtClean="0">
                <a:latin typeface="Arial" charset="0"/>
              </a:rPr>
              <a:t>PPT</a:t>
            </a:r>
            <a:r>
              <a:rPr lang="zh-CN" altLang="en-US" smtClean="0">
                <a:latin typeface="Arial" charset="0"/>
              </a:rPr>
              <a:t>的内容吗？</a:t>
            </a:r>
          </a:p>
        </p:txBody>
      </p:sp>
      <p:sp>
        <p:nvSpPr>
          <p:cNvPr id="110596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EA709A3-E638-4ABE-8201-984F2C53BC4D}" type="slidenum">
              <a:rPr lang="en-US" altLang="zh-CN" smtClean="0">
                <a:latin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51</a:t>
            </a:fld>
            <a:endParaRPr lang="en-US" altLang="zh-CN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029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>
                <a:latin typeface="Arial" charset="0"/>
              </a:rPr>
              <a:t>没做多少工作的人，口才不足的人尤其要重视幻灯片</a:t>
            </a:r>
          </a:p>
          <a:p>
            <a:pPr eaLnBrk="1" hangingPunct="1">
              <a:spcBef>
                <a:spcPct val="0"/>
              </a:spcBef>
            </a:pPr>
            <a:endParaRPr lang="zh-CN" altLang="en-US" smtClean="0">
              <a:latin typeface="Arial" charset="0"/>
            </a:endParaRPr>
          </a:p>
        </p:txBody>
      </p:sp>
      <p:sp>
        <p:nvSpPr>
          <p:cNvPr id="133124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3334F23-E13C-4EEB-BAB6-11DB54293BCC}" type="slidenum">
              <a:rPr lang="en-US" altLang="zh-CN" smtClean="0">
                <a:latin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53</a:t>
            </a:fld>
            <a:endParaRPr lang="en-US" altLang="zh-CN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矩形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390CCFE0-E539-45D4-B38F-D89D2F76E2F9}" type="slidenum">
              <a:rPr lang="en-US" altLang="zh-CN" sz="1200"/>
              <a:pPr algn="r"/>
              <a:t>54</a:t>
            </a:fld>
            <a:endParaRPr lang="en-US" altLang="zh-CN" sz="1200"/>
          </a:p>
        </p:txBody>
      </p:sp>
      <p:sp>
        <p:nvSpPr>
          <p:cNvPr id="112643" name="矩形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44" name="矩形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mtClean="0"/>
              <a:t>    </a:t>
            </a:r>
            <a:r>
              <a:rPr lang="zh-CN" altLang="en-US" smtClean="0"/>
              <a:t>并不是所有的动画都合适用来播放的，我选取了我最常用的</a:t>
            </a:r>
            <a:r>
              <a:rPr lang="en-US" altLang="zh-CN" smtClean="0"/>
              <a:t>20</a:t>
            </a:r>
            <a:r>
              <a:rPr lang="zh-CN" altLang="en-US" smtClean="0"/>
              <a:t>种动画效果，包括四大方面，即：进入，强调，退出，动作路径。再复杂的动画也是由一个个小动画效果组合起来的。</a:t>
            </a:r>
            <a:br>
              <a:rPr lang="zh-CN" altLang="en-US" smtClean="0"/>
            </a:br>
            <a:endParaRPr lang="zh-CN" altLang="en-US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矩形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8EA7A1FA-FB64-4F3F-859A-8E328BBEFC63}" type="slidenum">
              <a:rPr lang="en-US" altLang="zh-CN" sz="1200"/>
              <a:pPr algn="r"/>
              <a:t>55</a:t>
            </a:fld>
            <a:endParaRPr lang="en-US" altLang="zh-CN" sz="1200"/>
          </a:p>
        </p:txBody>
      </p:sp>
      <p:sp>
        <p:nvSpPr>
          <p:cNvPr id="109571" name="矩形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9572" name="矩形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mtClean="0"/>
              <a:t>    </a:t>
            </a:r>
            <a:r>
              <a:rPr lang="zh-CN" altLang="en-US" smtClean="0"/>
              <a:t>首先，我还是要明确，在一个</a:t>
            </a:r>
            <a:r>
              <a:rPr lang="en-US" altLang="zh-CN" smtClean="0"/>
              <a:t>PPT</a:t>
            </a:r>
            <a:r>
              <a:rPr lang="zh-CN" altLang="en-US" smtClean="0"/>
              <a:t>中，动画不是万能的，优秀的动画并不能掩盖内容的平庸或演讲的拙劣；但同样需要强调的是，没有动画是万万不能的，完全静态的</a:t>
            </a:r>
            <a:r>
              <a:rPr lang="en-US" altLang="zh-CN" smtClean="0"/>
              <a:t>PPT</a:t>
            </a:r>
            <a:r>
              <a:rPr lang="zh-CN" altLang="en-US" smtClean="0"/>
              <a:t>不但给人乏味的感觉，而且失去的</a:t>
            </a:r>
            <a:r>
              <a:rPr lang="en-US" altLang="zh-CN" smtClean="0"/>
              <a:t>PPT</a:t>
            </a:r>
            <a:r>
              <a:rPr lang="zh-CN" altLang="en-US" smtClean="0"/>
              <a:t>本身所提供的多媒体效果，就成了平庸而普通的幻灯片。何时制作动画经常是大家提得一个问题，我的建议是：先做静态的</a:t>
            </a:r>
            <a:r>
              <a:rPr lang="en-US" altLang="zh-CN" smtClean="0"/>
              <a:t>PPT</a:t>
            </a:r>
            <a:r>
              <a:rPr lang="zh-CN" altLang="en-US" smtClean="0"/>
              <a:t>最后设计动画，便于批量操作（动画是可以批量操作的，即批量产生，批量删除，批量修改，批量设置等等的）对于复杂动画可先做，特别是有灵感时应先做动画。要想制作好的动画必须对动画的时间轴有较深刻的了解。</a:t>
            </a:r>
            <a:br>
              <a:rPr lang="zh-CN" altLang="en-US" smtClean="0"/>
            </a:br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文字处理：记事本、写字板、</a:t>
            </a:r>
            <a:r>
              <a:rPr lang="en-US" altLang="zh-CN" dirty="0" smtClean="0"/>
              <a:t>Word</a:t>
            </a:r>
            <a:r>
              <a:rPr lang="zh-CN" altLang="en-US" dirty="0" smtClean="0"/>
              <a:t>、</a:t>
            </a:r>
            <a:r>
              <a:rPr lang="en-US" altLang="zh-CN" sz="1200" u="none" strike="noStrike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wps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图形图像处理：</a:t>
            </a:r>
            <a:r>
              <a:rPr lang="en-US" altLang="zh-CN" dirty="0" err="1" smtClean="0"/>
              <a:t>PhotoShop</a:t>
            </a:r>
            <a:r>
              <a:rPr lang="zh-CN" altLang="en-US" dirty="0" smtClean="0"/>
              <a:t>、</a:t>
            </a:r>
            <a:r>
              <a:rPr lang="en-US" altLang="zh-CN" dirty="0" smtClean="0"/>
              <a:t>CorelDraw</a:t>
            </a:r>
            <a:r>
              <a:rPr lang="zh-CN" altLang="en-US" dirty="0" smtClean="0"/>
              <a:t>、</a:t>
            </a:r>
            <a:r>
              <a:rPr lang="en-US" altLang="zh-CN" dirty="0" smtClean="0"/>
              <a:t>Freehand</a:t>
            </a:r>
            <a:br>
              <a:rPr lang="en-US" altLang="zh-CN" dirty="0" smtClean="0"/>
            </a:br>
            <a:r>
              <a:rPr lang="zh-CN" altLang="en-US" sz="120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4"/>
              </a:rPr>
              <a:t>动画制作</a:t>
            </a:r>
            <a:r>
              <a:rPr lang="zh-CN" altLang="en-US" dirty="0" smtClean="0"/>
              <a:t>：</a:t>
            </a:r>
            <a:r>
              <a:rPr lang="en-US" altLang="zh-CN" sz="1200" u="none" strike="noStrike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5"/>
              </a:rPr>
              <a:t>autodesk</a:t>
            </a:r>
            <a:r>
              <a:rPr lang="en-US" altLang="zh-CN" dirty="0" smtClean="0"/>
              <a:t> Animator Pro</a:t>
            </a:r>
            <a:r>
              <a:rPr lang="zh-CN" altLang="en-US" dirty="0" smtClean="0"/>
              <a:t>、</a:t>
            </a:r>
            <a:r>
              <a:rPr lang="en-US" altLang="zh-CN" dirty="0" smtClean="0"/>
              <a:t>3DS MAX</a:t>
            </a:r>
            <a:r>
              <a:rPr lang="zh-CN" altLang="en-US" dirty="0" smtClean="0"/>
              <a:t>、</a:t>
            </a:r>
            <a:r>
              <a:rPr lang="en-US" altLang="zh-CN" dirty="0" smtClean="0"/>
              <a:t>Maya</a:t>
            </a:r>
            <a:r>
              <a:rPr lang="zh-CN" altLang="en-US" dirty="0" smtClean="0"/>
              <a:t>、</a:t>
            </a:r>
            <a:r>
              <a:rPr lang="en-US" altLang="zh-CN" dirty="0" smtClean="0"/>
              <a:t>Flash</a:t>
            </a:r>
            <a:br>
              <a:rPr lang="en-US" altLang="zh-CN" dirty="0" smtClean="0"/>
            </a:br>
            <a:r>
              <a:rPr lang="zh-CN" altLang="en-US" dirty="0" smtClean="0"/>
              <a:t>声音处理：</a:t>
            </a:r>
            <a:r>
              <a:rPr lang="en-US" altLang="zh-CN" dirty="0" err="1" smtClean="0"/>
              <a:t>Ulead</a:t>
            </a:r>
            <a:r>
              <a:rPr lang="en-US" altLang="zh-CN" dirty="0" smtClean="0"/>
              <a:t> Media Studio</a:t>
            </a:r>
            <a:r>
              <a:rPr lang="zh-CN" altLang="en-US" dirty="0" smtClean="0"/>
              <a:t>、</a:t>
            </a:r>
            <a:r>
              <a:rPr lang="en-US" altLang="zh-CN" dirty="0" smtClean="0"/>
              <a:t>Sound Forge</a:t>
            </a:r>
            <a:r>
              <a:rPr lang="zh-CN" altLang="en-US" dirty="0" smtClean="0"/>
              <a:t>、</a:t>
            </a:r>
            <a:r>
              <a:rPr lang="en-US" altLang="zh-CN" dirty="0" smtClean="0"/>
              <a:t>Audition(Cool Edit)</a:t>
            </a:r>
            <a:r>
              <a:rPr lang="zh-CN" altLang="en-US" dirty="0" smtClean="0"/>
              <a:t>、</a:t>
            </a:r>
            <a:r>
              <a:rPr lang="en-US" altLang="zh-CN" dirty="0" smtClean="0"/>
              <a:t>Wave Edit</a:t>
            </a:r>
            <a:br>
              <a:rPr lang="en-US" altLang="zh-CN" dirty="0" smtClean="0"/>
            </a:br>
            <a:r>
              <a:rPr lang="zh-CN" altLang="en-US" dirty="0" smtClean="0"/>
              <a:t>视频处理：</a:t>
            </a:r>
            <a:r>
              <a:rPr lang="en-US" altLang="zh-CN" dirty="0" err="1" smtClean="0"/>
              <a:t>Ulead</a:t>
            </a:r>
            <a:r>
              <a:rPr lang="en-US" altLang="zh-CN" dirty="0" smtClean="0"/>
              <a:t> Media Studio</a:t>
            </a:r>
            <a:r>
              <a:rPr lang="zh-CN" altLang="en-US" dirty="0" smtClean="0"/>
              <a:t>、</a:t>
            </a:r>
            <a:r>
              <a:rPr lang="en-US" altLang="zh-CN" dirty="0" smtClean="0"/>
              <a:t>Adobe Premiere</a:t>
            </a:r>
            <a:r>
              <a:rPr lang="zh-CN" altLang="en-US" dirty="0" smtClean="0"/>
              <a:t>、</a:t>
            </a:r>
            <a:r>
              <a:rPr lang="en-US" altLang="zh-CN" dirty="0" smtClean="0"/>
              <a:t>After Effects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9903CFE-492A-40AC-AEFC-4DD7980F1A4D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矩形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5F16C1F5-AD61-445E-AB4F-2074AC457002}" type="slidenum">
              <a:rPr lang="en-US" altLang="zh-CN" sz="1200"/>
              <a:pPr algn="r"/>
              <a:t>56</a:t>
            </a:fld>
            <a:endParaRPr lang="en-US" altLang="zh-CN" sz="1200"/>
          </a:p>
        </p:txBody>
      </p:sp>
      <p:sp>
        <p:nvSpPr>
          <p:cNvPr id="110595" name="矩形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6" name="矩形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mtClean="0"/>
              <a:t>    </a:t>
            </a:r>
            <a:r>
              <a:rPr lang="zh-CN" altLang="en-US" smtClean="0"/>
              <a:t>用最最通俗的语言讲，动画的时间轴就是在时间线上，有多少事件在发生，它们是因何而发生的，怎么进行，怎么结束。在</a:t>
            </a:r>
            <a:r>
              <a:rPr lang="en-US" altLang="zh-CN" smtClean="0"/>
              <a:t>PPT</a:t>
            </a:r>
            <a:r>
              <a:rPr lang="zh-CN" altLang="en-US" smtClean="0"/>
              <a:t>中，对于每一个动画，起因、经过、结果这三个条件是必不可少的。你可以按照自己的意愿将多个事件安排在你的时间轴上，他们之间可以互不干涉，也可以互相联系。通过对动画因果的设置和时间轴的调节，你就能得到自己想要的效果，效果的精彩程度与你考虑问题的细致程度是分不开的，如电影中爆炸动画的设计，需要考虑爆炸火焰，碎片飞行，烟雾，对周边环境影响以及配音等多个方面。</a:t>
            </a:r>
            <a:r>
              <a:rPr lang="en-US" altLang="zh-CN" smtClean="0"/>
              <a:t>PPT</a:t>
            </a:r>
            <a:r>
              <a:rPr lang="zh-CN" altLang="en-US" smtClean="0"/>
              <a:t>中的动画不能做到这么复杂，但其效果已经够用了。</a:t>
            </a:r>
            <a:br>
              <a:rPr lang="zh-CN" altLang="en-US" smtClean="0"/>
            </a:br>
            <a:r>
              <a:rPr lang="zh-CN" altLang="en-US" smtClean="0"/>
              <a:t>    时间轴上事件发生的方式主要有以上几种：点击发生（用鼠标单击后才发生），连续发生（单击一次后动画自动开始播放，循序渐进直至结束），同时发生（单击鼠标后所以动画都开始播放，齐头并进）和间隔发生（设置动画播放的间隔，将动画按预定时间播放出来）。显示效果参考附件</a:t>
            </a:r>
            <a:r>
              <a:rPr lang="en-US" altLang="zh-CN" smtClean="0"/>
              <a:t>PPT</a:t>
            </a:r>
            <a:r>
              <a:rPr lang="zh-CN" altLang="en-US" smtClean="0"/>
              <a:t>中的实例。熟练掌握上述时间轴的概念能够使你的动画更加精准。</a:t>
            </a:r>
            <a:br>
              <a:rPr lang="zh-CN" altLang="en-US" smtClean="0"/>
            </a:br>
            <a:endParaRPr lang="zh-CN" altLang="en-US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矩形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9F4F1D44-31BE-4284-9867-962422C4C813}" type="slidenum">
              <a:rPr lang="en-US" altLang="zh-CN" sz="1200"/>
              <a:pPr algn="r"/>
              <a:t>57</a:t>
            </a:fld>
            <a:endParaRPr lang="en-US" altLang="zh-CN" sz="1200"/>
          </a:p>
        </p:txBody>
      </p:sp>
      <p:sp>
        <p:nvSpPr>
          <p:cNvPr id="108547" name="矩形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8548" name="矩形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mtClean="0"/>
              <a:t>    </a:t>
            </a:r>
            <a:r>
              <a:rPr lang="zh-CN" altLang="en-US" smtClean="0"/>
              <a:t>如果说一个</a:t>
            </a:r>
            <a:r>
              <a:rPr lang="en-US" altLang="zh-CN" smtClean="0"/>
              <a:t>PPT</a:t>
            </a:r>
            <a:r>
              <a:rPr lang="zh-CN" altLang="en-US" smtClean="0"/>
              <a:t>有它的生命力的话，那就是动画。好的动画设计就像一场魔术，让别人眼睛看花，同时想不出这是如何变出来的。如果一张页面静态的时候，就如上图，你是很难想象它动起来是什么样子的。动画制作需要一定的天赋，我不否认这点，一个静态画画的好的人，动画不一定做的好，甚至完全做不来，因为他没有动画方面的基本知识。什么该先动什么该后动，什么东西用什么来引发，他完全没这个概念。不过通过学习，我相信大多数人使能够把握好这个概念，并将动画运用自如。</a:t>
            </a:r>
            <a:br>
              <a:rPr lang="zh-CN" altLang="en-US" smtClean="0"/>
            </a:br>
            <a:endParaRPr lang="zh-CN" altLang="en-US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矩形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B13854B2-0BCF-49A3-AAE2-42B9A31D0AAD}" type="slidenum">
              <a:rPr lang="en-US" altLang="zh-CN" sz="1200"/>
              <a:pPr algn="r"/>
              <a:t>58</a:t>
            </a:fld>
            <a:endParaRPr lang="en-US" altLang="zh-CN" sz="1200"/>
          </a:p>
        </p:txBody>
      </p:sp>
      <p:sp>
        <p:nvSpPr>
          <p:cNvPr id="114691" name="矩形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4692" name="矩形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zh-CN" altLang="en-US" smtClean="0"/>
              <a:t>这两个问题解决的是你</a:t>
            </a:r>
            <a:r>
              <a:rPr lang="en-US" altLang="zh-CN" smtClean="0"/>
              <a:t>PPT</a:t>
            </a:r>
            <a:r>
              <a:rPr lang="zh-CN" altLang="en-US" smtClean="0"/>
              <a:t>中的图片和文字对齐问题，专业的</a:t>
            </a:r>
            <a:r>
              <a:rPr lang="en-US" altLang="zh-CN" smtClean="0"/>
              <a:t>PPT</a:t>
            </a:r>
            <a:r>
              <a:rPr lang="zh-CN" altLang="en-US" smtClean="0"/>
              <a:t>为何专业，很大程度上也取决于很多小细节，试想一个文字和图像都对不齐的</a:t>
            </a:r>
            <a:r>
              <a:rPr lang="en-US" altLang="zh-CN" smtClean="0"/>
              <a:t>PPT</a:t>
            </a:r>
            <a:r>
              <a:rPr lang="zh-CN" altLang="en-US" smtClean="0"/>
              <a:t>能称得上专业吗？</a:t>
            </a:r>
          </a:p>
          <a:p>
            <a:pPr eaLnBrk="1" hangingPunct="1"/>
            <a:r>
              <a:rPr lang="zh-CN" altLang="en-US" smtClean="0"/>
              <a:t>方法一是利用外部标尺，用法和</a:t>
            </a:r>
            <a:r>
              <a:rPr lang="en-US" altLang="zh-CN" smtClean="0"/>
              <a:t>Photoshop</a:t>
            </a:r>
            <a:r>
              <a:rPr lang="zh-CN" altLang="en-US" smtClean="0"/>
              <a:t>中的一样，唯一区别是最小间隔是</a:t>
            </a:r>
            <a:r>
              <a:rPr lang="en-US" altLang="zh-CN" smtClean="0"/>
              <a:t>0.125cm</a:t>
            </a:r>
            <a:r>
              <a:rPr lang="zh-CN" altLang="en-US" smtClean="0"/>
              <a:t>，</a:t>
            </a:r>
            <a:r>
              <a:rPr lang="en-US" altLang="zh-CN" smtClean="0"/>
              <a:t>PS</a:t>
            </a:r>
            <a:r>
              <a:rPr lang="zh-CN" altLang="en-US" smtClean="0"/>
              <a:t>中可达到像素级别。</a:t>
            </a:r>
          </a:p>
          <a:p>
            <a:pPr eaLnBrk="1" hangingPunct="1"/>
            <a:r>
              <a:rPr lang="zh-CN" altLang="en-US" smtClean="0"/>
              <a:t>方法二是巧用</a:t>
            </a:r>
            <a:r>
              <a:rPr lang="en-US" altLang="zh-CN" smtClean="0"/>
              <a:t>shift</a:t>
            </a:r>
            <a:r>
              <a:rPr lang="zh-CN" altLang="en-US" smtClean="0"/>
              <a:t>键，可以毫不夸张的说</a:t>
            </a:r>
            <a:r>
              <a:rPr lang="en-US" altLang="zh-CN" smtClean="0"/>
              <a:t>shift</a:t>
            </a:r>
            <a:r>
              <a:rPr lang="zh-CN" altLang="en-US" smtClean="0"/>
              <a:t>是</a:t>
            </a:r>
            <a:r>
              <a:rPr lang="en-US" altLang="zh-CN" smtClean="0"/>
              <a:t>PPT</a:t>
            </a:r>
            <a:r>
              <a:rPr lang="zh-CN" altLang="en-US" smtClean="0"/>
              <a:t>，乃至</a:t>
            </a:r>
            <a:r>
              <a:rPr lang="en-US" altLang="zh-CN" smtClean="0"/>
              <a:t>Office</a:t>
            </a:r>
            <a:r>
              <a:rPr lang="zh-CN" altLang="en-US" smtClean="0"/>
              <a:t>中最最关键的几个键之一，任何一个要求精准的</a:t>
            </a:r>
            <a:r>
              <a:rPr lang="en-US" altLang="zh-CN" smtClean="0"/>
              <a:t>PPT</a:t>
            </a:r>
            <a:r>
              <a:rPr lang="zh-CN" altLang="en-US" smtClean="0"/>
              <a:t>中无不用到这个键，它的用法就可以写十几页</a:t>
            </a:r>
            <a:r>
              <a:rPr lang="en-US" altLang="zh-CN" smtClean="0"/>
              <a:t>PPT</a:t>
            </a:r>
            <a:r>
              <a:rPr lang="en-US" altLang="zh-CN" smtClean="0">
                <a:sym typeface="Wingdings" pitchFamily="2" charset="2"/>
              </a:rPr>
              <a:t></a:t>
            </a:r>
            <a:r>
              <a:rPr lang="zh-CN" altLang="en-US" smtClean="0">
                <a:sym typeface="Wingdings" pitchFamily="2" charset="2"/>
              </a:rPr>
              <a:t>。上例中只举了最常用的</a:t>
            </a:r>
            <a:r>
              <a:rPr lang="en-US" altLang="zh-CN" smtClean="0">
                <a:sym typeface="Wingdings" pitchFamily="2" charset="2"/>
              </a:rPr>
              <a:t>4</a:t>
            </a:r>
            <a:r>
              <a:rPr lang="zh-CN" altLang="en-US" smtClean="0">
                <a:sym typeface="Wingdings" pitchFamily="2" charset="2"/>
              </a:rPr>
              <a:t>种，还有动画中动作路径移动的长短，没有</a:t>
            </a:r>
            <a:r>
              <a:rPr lang="en-US" altLang="zh-CN" smtClean="0">
                <a:sym typeface="Wingdings" pitchFamily="2" charset="2"/>
              </a:rPr>
              <a:t>shift</a:t>
            </a:r>
            <a:r>
              <a:rPr lang="zh-CN" altLang="en-US" smtClean="0">
                <a:sym typeface="Wingdings" pitchFamily="2" charset="2"/>
              </a:rPr>
              <a:t>键很难保持移动路径在一条直线上。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矩形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78A93E99-55A1-402A-AC40-FFE84C6AD432}" type="slidenum">
              <a:rPr lang="en-US" altLang="zh-CN" sz="1200"/>
              <a:pPr algn="r"/>
              <a:t>59</a:t>
            </a:fld>
            <a:endParaRPr lang="en-US" altLang="zh-CN" sz="1200"/>
          </a:p>
        </p:txBody>
      </p:sp>
      <p:sp>
        <p:nvSpPr>
          <p:cNvPr id="115715" name="矩形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5716" name="矩形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zh-CN" altLang="en-US" smtClean="0"/>
              <a:t>这两个问题解决的是你</a:t>
            </a:r>
            <a:r>
              <a:rPr lang="en-US" altLang="zh-CN" smtClean="0"/>
              <a:t>PPT</a:t>
            </a:r>
            <a:r>
              <a:rPr lang="zh-CN" altLang="en-US" smtClean="0"/>
              <a:t>中的图片问题，专业的</a:t>
            </a:r>
            <a:r>
              <a:rPr lang="en-US" altLang="zh-CN" smtClean="0"/>
              <a:t>PPT</a:t>
            </a:r>
            <a:r>
              <a:rPr lang="zh-CN" altLang="en-US" smtClean="0"/>
              <a:t>中要处理大量的图片，但图片太少或太多的问题经常会困扰我们，以上的原则应该对你有一定帮助。</a:t>
            </a: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矩形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7E70B918-7F0D-4BBC-9341-C593200030A0}" type="slidenum">
              <a:rPr lang="en-US" altLang="zh-CN" sz="1200"/>
              <a:pPr algn="r"/>
              <a:t>60</a:t>
            </a:fld>
            <a:endParaRPr lang="en-US" altLang="zh-CN" sz="1200"/>
          </a:p>
        </p:txBody>
      </p:sp>
      <p:sp>
        <p:nvSpPr>
          <p:cNvPr id="116739" name="矩形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6740" name="矩形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zh-CN" altLang="en-US" smtClean="0"/>
              <a:t>这两个问题解决的是你</a:t>
            </a:r>
            <a:r>
              <a:rPr lang="en-US" altLang="zh-CN" smtClean="0"/>
              <a:t>PPT</a:t>
            </a:r>
            <a:r>
              <a:rPr lang="zh-CN" altLang="en-US" smtClean="0"/>
              <a:t>中的配色问题，配色的好坏直接影响到别人对你</a:t>
            </a:r>
            <a:r>
              <a:rPr lang="en-US" altLang="zh-CN" smtClean="0"/>
              <a:t>PPT</a:t>
            </a:r>
            <a:r>
              <a:rPr lang="zh-CN" altLang="en-US" smtClean="0"/>
              <a:t>的第一感觉，好的配色就是</a:t>
            </a:r>
            <a:r>
              <a:rPr lang="en-US" altLang="zh-CN" smtClean="0"/>
              <a:t>PPT</a:t>
            </a:r>
            <a:r>
              <a:rPr lang="zh-CN" altLang="en-US" smtClean="0"/>
              <a:t>成功的一半。</a:t>
            </a: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矩形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69FCCD5B-ACBE-4194-8EFE-522BADFFA11A}" type="slidenum">
              <a:rPr lang="en-US" altLang="zh-CN" sz="1200"/>
              <a:pPr algn="r"/>
              <a:t>61</a:t>
            </a:fld>
            <a:endParaRPr lang="en-US" altLang="zh-CN" sz="1200"/>
          </a:p>
        </p:txBody>
      </p:sp>
      <p:sp>
        <p:nvSpPr>
          <p:cNvPr id="117763" name="矩形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7764" name="矩形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zh-CN" altLang="en-US" smtClean="0"/>
              <a:t>这两个问题解决的是你</a:t>
            </a:r>
            <a:r>
              <a:rPr lang="en-US" altLang="zh-CN" smtClean="0"/>
              <a:t>PPT</a:t>
            </a:r>
            <a:r>
              <a:rPr lang="zh-CN" altLang="en-US" smtClean="0"/>
              <a:t>的尺寸和打包问题，所有的东西都做完了，我们不希望一个好的作品死在最后的成功路上，超大尺寸的</a:t>
            </a:r>
            <a:r>
              <a:rPr lang="en-US" altLang="zh-CN" smtClean="0"/>
              <a:t>PPT</a:t>
            </a:r>
            <a:r>
              <a:rPr lang="zh-CN" altLang="en-US" smtClean="0"/>
              <a:t>容易导致电脑缓慢甚至死机，那就根本无法谈它的实际价值；一个原本想放映录像或音乐的</a:t>
            </a:r>
            <a:r>
              <a:rPr lang="en-US" altLang="zh-CN" smtClean="0"/>
              <a:t>PPT</a:t>
            </a:r>
            <a:r>
              <a:rPr lang="zh-CN" altLang="en-US" smtClean="0"/>
              <a:t>在演讲的时候出现放映问题，导致演讲者尴尬的场面已是屡见不鲜了。由此可见所有东西都要在最后收尾工作上花一定功夫，至少不能一点也不花功夫。</a:t>
            </a: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矩形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7B9B7452-63DC-42D1-9EB4-CCD55AAC6C90}" type="slidenum">
              <a:rPr lang="en-US" altLang="zh-CN" sz="1200"/>
              <a:pPr algn="r"/>
              <a:t>62</a:t>
            </a:fld>
            <a:endParaRPr lang="en-US" altLang="zh-CN" sz="1200"/>
          </a:p>
        </p:txBody>
      </p:sp>
      <p:sp>
        <p:nvSpPr>
          <p:cNvPr id="118787" name="矩形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8788" name="矩形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zh-CN" altLang="en-US" smtClean="0"/>
              <a:t>一个小技巧和一个忠告。</a:t>
            </a:r>
          </a:p>
          <a:p>
            <a:pPr eaLnBrk="1" hangingPunct="1"/>
            <a:r>
              <a:rPr lang="zh-CN" altLang="en-US" smtClean="0"/>
              <a:t>小技巧：段落换新行时老跳出来制表符（</a:t>
            </a:r>
            <a:r>
              <a:rPr lang="en-US" altLang="zh-CN" smtClean="0"/>
              <a:t>1</a:t>
            </a:r>
            <a:r>
              <a:rPr lang="zh-CN" altLang="en-US" smtClean="0"/>
              <a:t>，</a:t>
            </a:r>
            <a:r>
              <a:rPr lang="en-US" altLang="zh-CN" smtClean="0"/>
              <a:t>2</a:t>
            </a:r>
            <a:r>
              <a:rPr lang="zh-CN" altLang="en-US" smtClean="0"/>
              <a:t>，</a:t>
            </a:r>
            <a:r>
              <a:rPr lang="en-US" altLang="zh-CN" smtClean="0"/>
              <a:t>3</a:t>
            </a:r>
            <a:r>
              <a:rPr lang="zh-CN" altLang="en-US" smtClean="0"/>
              <a:t>这样的默认标题，但其实你第一点还没写完，只是想换行）吗？如果你厌倦的话试下这个小技巧。</a:t>
            </a:r>
          </a:p>
          <a:p>
            <a:pPr eaLnBrk="1" hangingPunct="1"/>
            <a:r>
              <a:rPr lang="zh-CN" altLang="en-US" smtClean="0"/>
              <a:t>忠告：做人要有个性，</a:t>
            </a:r>
            <a:r>
              <a:rPr lang="en-US" altLang="zh-CN" smtClean="0"/>
              <a:t>PPT</a:t>
            </a:r>
            <a:r>
              <a:rPr lang="zh-CN" altLang="en-US" smtClean="0"/>
              <a:t>也一样，个性别人是学不会的，是你出奇制胜的法宝，我们要学的是技术，技巧，但不是个性，希望大家明白这个道理。</a:t>
            </a:r>
          </a:p>
          <a:p>
            <a:pPr eaLnBrk="1" hangingPunct="1"/>
            <a:r>
              <a:rPr lang="zh-CN" altLang="en-US" smtClean="0"/>
              <a:t>我可以今天给你一个教程，明天给你一个技巧，但这不是真正属于你的东西，你我都是被灌输了十几年知识的学生，希望这次你能用自己的想法来思维，那就是你自己的创新，别人抢不去的知识。</a:t>
            </a: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总结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汇报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党建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报奖</a:t>
            </a:r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9903CFE-492A-40AC-AEFC-4DD7980F1A4D}" type="slidenum">
              <a:rPr lang="zh-CN" altLang="en-US" smtClean="0"/>
              <a:pPr>
                <a:defRPr/>
              </a:pPr>
              <a:t>63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矩形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A114624F-8F94-446A-8F74-62D9015FCFD5}" type="slidenum">
              <a:rPr lang="en-US" altLang="zh-CN" sz="1200"/>
              <a:pPr algn="r"/>
              <a:t>64</a:t>
            </a:fld>
            <a:endParaRPr lang="en-US" altLang="zh-CN" sz="1200"/>
          </a:p>
        </p:txBody>
      </p:sp>
      <p:sp>
        <p:nvSpPr>
          <p:cNvPr id="94211" name="矩形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4212" name="矩形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mtClean="0"/>
              <a:t>    </a:t>
            </a:r>
            <a:r>
              <a:rPr lang="zh-CN" altLang="en-US" smtClean="0"/>
              <a:t>优秀</a:t>
            </a:r>
            <a:r>
              <a:rPr lang="en-US" altLang="zh-CN" smtClean="0"/>
              <a:t>PPT</a:t>
            </a:r>
            <a:r>
              <a:rPr lang="zh-CN" altLang="en-US" smtClean="0"/>
              <a:t>的定义有很多种，但万变不离其中，制作</a:t>
            </a:r>
            <a:r>
              <a:rPr lang="en-US" altLang="zh-CN" smtClean="0"/>
              <a:t>PPT</a:t>
            </a:r>
            <a:r>
              <a:rPr lang="zh-CN" altLang="en-US" smtClean="0"/>
              <a:t>的终极目标就是要让别人了解你的思想，要想方设法吸引别人的眼球。你可以通过很多方法达到这个目的，比如丰富详实的内容，光彩夺目的模板，精妙绝伦的动画，当然还有演讲者的演说水平和与观众互动等等。以上的几点中，你能够做到</a:t>
            </a:r>
            <a:r>
              <a:rPr lang="en-US" altLang="zh-CN" smtClean="0"/>
              <a:t>2-3</a:t>
            </a:r>
            <a:r>
              <a:rPr lang="zh-CN" altLang="en-US" smtClean="0"/>
              <a:t>点的话，你的</a:t>
            </a:r>
            <a:r>
              <a:rPr lang="en-US" altLang="zh-CN" smtClean="0"/>
              <a:t>PPT</a:t>
            </a:r>
            <a:r>
              <a:rPr lang="zh-CN" altLang="en-US" smtClean="0"/>
              <a:t>就可以称得上是优秀的。但值得注意的是，如果你某一点做的很糟的话，那你的</a:t>
            </a:r>
            <a:r>
              <a:rPr lang="en-US" altLang="zh-CN" smtClean="0"/>
              <a:t>PPT</a:t>
            </a:r>
            <a:r>
              <a:rPr lang="zh-CN" altLang="en-US" smtClean="0"/>
              <a:t>就是失败的，可以说是“一票否决”。所以，请大家注意，一个优秀</a:t>
            </a:r>
            <a:r>
              <a:rPr lang="en-US" altLang="zh-CN" smtClean="0"/>
              <a:t>PPT</a:t>
            </a:r>
            <a:r>
              <a:rPr lang="zh-CN" altLang="en-US" smtClean="0"/>
              <a:t>不一定是每个部分都做到最好，而是每个部分都不搞砸，有几个部分比较突出即可。</a:t>
            </a: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矩形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4C38DC20-7A0B-4F4D-999B-C5A66D66DC17}" type="slidenum">
              <a:rPr lang="en-US" altLang="zh-CN" sz="1200"/>
              <a:pPr algn="r"/>
              <a:t>65</a:t>
            </a:fld>
            <a:endParaRPr lang="en-US" altLang="zh-CN" sz="1200"/>
          </a:p>
        </p:txBody>
      </p:sp>
      <p:sp>
        <p:nvSpPr>
          <p:cNvPr id="95235" name="矩形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5236" name="矩形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dirty="0" smtClean="0"/>
              <a:t>    </a:t>
            </a:r>
            <a:r>
              <a:rPr lang="zh-CN" altLang="en-US" dirty="0" smtClean="0"/>
              <a:t>首先，必须明确你的</a:t>
            </a:r>
            <a:r>
              <a:rPr lang="en-US" altLang="zh-CN" dirty="0" smtClean="0"/>
              <a:t>PPT</a:t>
            </a:r>
            <a:r>
              <a:rPr lang="zh-CN" altLang="en-US" dirty="0" smtClean="0"/>
              <a:t>是要讲给别人听的，因此，</a:t>
            </a:r>
            <a:r>
              <a:rPr lang="en-US" altLang="zh-CN" dirty="0" smtClean="0"/>
              <a:t>PPT</a:t>
            </a:r>
            <a:r>
              <a:rPr lang="zh-CN" altLang="en-US" dirty="0" smtClean="0"/>
              <a:t>听众的整体情况你必须了解。举个简单的例子，你要讲给初中生和讲给博士生的</a:t>
            </a:r>
            <a:r>
              <a:rPr lang="en-US" altLang="zh-CN" dirty="0" smtClean="0"/>
              <a:t>PPT</a:t>
            </a:r>
            <a:r>
              <a:rPr lang="zh-CN" altLang="en-US" dirty="0" smtClean="0"/>
              <a:t>，从内容编排和最后的演讲上必然是截然不同的。初中生可能要做的比较科普，讲的时候要贴近初中生的性格，而博士生则可能要讲的比较理论，要体现出你专业的一面。综上所述，明确你听众的需求，才是你</a:t>
            </a:r>
            <a:r>
              <a:rPr lang="en-US" altLang="zh-CN" dirty="0" smtClean="0"/>
              <a:t>PPT</a:t>
            </a:r>
            <a:r>
              <a:rPr lang="zh-CN" altLang="en-US" dirty="0" smtClean="0"/>
              <a:t>的制胜法宝。</a:t>
            </a:r>
            <a:br>
              <a:rPr lang="zh-CN" altLang="en-US" dirty="0" smtClean="0"/>
            </a:br>
            <a:r>
              <a:rPr lang="zh-CN" altLang="en-US" dirty="0" smtClean="0"/>
              <a:t>    其次，关于</a:t>
            </a:r>
            <a:r>
              <a:rPr lang="en-US" altLang="zh-CN" dirty="0" smtClean="0"/>
              <a:t>PPT</a:t>
            </a:r>
            <a:r>
              <a:rPr lang="zh-CN" altLang="en-US" dirty="0" smtClean="0"/>
              <a:t>美工方面，其实大家并不都擅长这个。这方面，我可以说，是有捷径的，那就是模板。模板在一般人的概念中，可能就是第一页和第二页，那其实是大错特错的。真正优秀的模板考虑各个方面的因素，提供大量的候选图形和图标，可以适合一类或一大类的</a:t>
            </a:r>
            <a:r>
              <a:rPr lang="en-US" altLang="zh-CN" dirty="0" smtClean="0"/>
              <a:t>PPT</a:t>
            </a:r>
            <a:r>
              <a:rPr lang="zh-CN" altLang="en-US" dirty="0" smtClean="0"/>
              <a:t>制作要求。国外专门制作这类模板的公司很多，但多是付费模板；国内</a:t>
            </a:r>
            <a:r>
              <a:rPr lang="en-US" altLang="zh-CN" dirty="0" smtClean="0"/>
              <a:t>PPT</a:t>
            </a:r>
            <a:r>
              <a:rPr lang="zh-CN" altLang="en-US" dirty="0" smtClean="0"/>
              <a:t>教制作的网站也很多，但下载的模板大多是杂碎（可能语气重了点，呵呵），所以有时候一个优秀的模板和一个代理一样，很珍贵，但死起来很快，因为用的人多了，就烂了，没新鲜感了。因此我的建议是，大家要学会基本的</a:t>
            </a:r>
            <a:r>
              <a:rPr lang="en-US" altLang="zh-CN" dirty="0" smtClean="0"/>
              <a:t>PPT</a:t>
            </a:r>
            <a:r>
              <a:rPr lang="zh-CN" altLang="en-US" dirty="0" smtClean="0"/>
              <a:t>模板制作方法，这样能从根本上解决</a:t>
            </a:r>
            <a:r>
              <a:rPr lang="en-US" altLang="zh-CN" dirty="0" smtClean="0"/>
              <a:t>PPT</a:t>
            </a:r>
            <a:r>
              <a:rPr lang="zh-CN" altLang="en-US" dirty="0" smtClean="0"/>
              <a:t>创新性的问题。</a:t>
            </a:r>
            <a:br>
              <a:rPr lang="zh-CN" altLang="en-US" dirty="0" smtClean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endParaRPr lang="en-US" altLang="zh-CN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PPT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9903CFE-492A-40AC-AEFC-4DD7980F1A4D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矩形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4CC38D1B-298B-4A61-B79F-4078378C1A38}" type="slidenum">
              <a:rPr lang="en-US" altLang="zh-CN" sz="1200"/>
              <a:pPr algn="r"/>
              <a:t>66</a:t>
            </a:fld>
            <a:endParaRPr lang="en-US" altLang="zh-CN" sz="1200"/>
          </a:p>
        </p:txBody>
      </p:sp>
      <p:sp>
        <p:nvSpPr>
          <p:cNvPr id="96259" name="矩形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6260" name="矩形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mtClean="0"/>
              <a:t>    </a:t>
            </a:r>
            <a:r>
              <a:rPr lang="zh-CN" altLang="en-US" smtClean="0"/>
              <a:t>有些朋友一直苦于自己</a:t>
            </a:r>
            <a:r>
              <a:rPr lang="en-US" altLang="zh-CN" smtClean="0"/>
              <a:t>PPT</a:t>
            </a:r>
            <a:r>
              <a:rPr lang="zh-CN" altLang="en-US" smtClean="0"/>
              <a:t>的平庸，但又找不到症结所在。希望下面几句话能对你有帮助。（主要针对学术类</a:t>
            </a:r>
            <a:r>
              <a:rPr lang="en-US" altLang="zh-CN" smtClean="0"/>
              <a:t>PPT</a:t>
            </a:r>
            <a:r>
              <a:rPr lang="zh-CN" altLang="en-US" smtClean="0"/>
              <a:t>）</a:t>
            </a:r>
            <a:br>
              <a:rPr lang="zh-CN" altLang="en-US" smtClean="0"/>
            </a:br>
            <a:r>
              <a:rPr lang="en-US" altLang="zh-CN" smtClean="0"/>
              <a:t>(1)</a:t>
            </a:r>
            <a:r>
              <a:rPr lang="zh-CN" altLang="en-US" smtClean="0"/>
              <a:t>内容不在多，贵在精当</a:t>
            </a:r>
            <a:br>
              <a:rPr lang="zh-CN" altLang="en-US" smtClean="0"/>
            </a:br>
            <a:r>
              <a:rPr lang="zh-CN" altLang="en-US" smtClean="0"/>
              <a:t>    不要把什么内容都写上去，只要重点，因为一张</a:t>
            </a:r>
            <a:r>
              <a:rPr lang="en-US" altLang="zh-CN" smtClean="0"/>
              <a:t>PPT</a:t>
            </a:r>
            <a:r>
              <a:rPr lang="zh-CN" altLang="en-US" smtClean="0"/>
              <a:t>的空间有限，不但要有文字和图片区，适当的留白也是十分必要的，这样人的视线才不会疲劳。“精”就是你要精挑细选，“当”就是页面上面的东西要恰当，能反应你的中心思想或观点。</a:t>
            </a:r>
            <a:br>
              <a:rPr lang="zh-CN" altLang="en-US" smtClean="0"/>
            </a:br>
            <a:r>
              <a:rPr lang="en-US" altLang="zh-CN" smtClean="0"/>
              <a:t>(2)</a:t>
            </a:r>
            <a:r>
              <a:rPr lang="zh-CN" altLang="en-US" smtClean="0"/>
              <a:t>色彩不在多，贵在和谐</a:t>
            </a:r>
            <a:br>
              <a:rPr lang="zh-CN" altLang="en-US" smtClean="0"/>
            </a:br>
            <a:r>
              <a:rPr lang="zh-CN" altLang="en-US" smtClean="0"/>
              <a:t>    初学者往往会犯的通病：一就是乱用颜色，结果就是给人一种页面杂乱无章的感觉；二就是不用颜色，一张黑脸到底。这都是错误的。颜色可以多，但要和谐。怎么做到和谐？就是确定主色调，一般的规则就是，浅色底板，主色调为浅色，文字为深色；深色底板，主色调为透明或浅色，文字为浅色。根据经验，浅色底板比深色底板更容易组合搭配颜色。主色调确定好以后，再添加较深颜色的文字，这样就可以更加突出文字。切忌背景喧宾夺主。</a:t>
            </a:r>
            <a:br>
              <a:rPr lang="zh-CN" altLang="en-US" smtClean="0"/>
            </a:br>
            <a:r>
              <a:rPr lang="en-US" altLang="zh-CN" smtClean="0"/>
              <a:t>(3)</a:t>
            </a:r>
            <a:r>
              <a:rPr lang="zh-CN" altLang="en-US" smtClean="0"/>
              <a:t>动画不在多，贵在需要</a:t>
            </a:r>
            <a:br>
              <a:rPr lang="zh-CN" altLang="en-US" smtClean="0"/>
            </a:br>
            <a:r>
              <a:rPr lang="zh-CN" altLang="en-US" smtClean="0"/>
              <a:t>    动画到底需不需要？这个问题我想不用我来回答，动画效果的添加就是胶片幻灯片和多媒体</a:t>
            </a:r>
            <a:r>
              <a:rPr lang="en-US" altLang="zh-CN" smtClean="0"/>
              <a:t>PPT</a:t>
            </a:r>
            <a:r>
              <a:rPr lang="zh-CN" altLang="en-US" smtClean="0"/>
              <a:t>的区别，适当而又精美的动画无疑是夺人眼球的利器。但可想而知，不恰当或过多的动画，也会同样令人反感。需要记住的一点是，不是列表里每个动画效果都适合</a:t>
            </a:r>
            <a:r>
              <a:rPr lang="en-US" altLang="zh-CN" smtClean="0"/>
              <a:t>PPT</a:t>
            </a:r>
            <a:r>
              <a:rPr lang="zh-CN" altLang="en-US" smtClean="0"/>
              <a:t>的，我常用的动画在</a:t>
            </a:r>
            <a:r>
              <a:rPr lang="en-US" altLang="zh-CN" smtClean="0"/>
              <a:t>10</a:t>
            </a:r>
            <a:r>
              <a:rPr lang="zh-CN" altLang="en-US" smtClean="0"/>
              <a:t>个之内，但巧用动画的组合会使这些动画演变出无穷种的效果。</a:t>
            </a:r>
            <a:br>
              <a:rPr lang="zh-CN" altLang="en-US" smtClean="0"/>
            </a:br>
            <a:r>
              <a:rPr lang="en-US" altLang="zh-CN" smtClean="0"/>
              <a:t>(4)</a:t>
            </a:r>
            <a:r>
              <a:rPr lang="zh-CN" altLang="en-US" smtClean="0"/>
              <a:t>三要：文字要少，公式要少，字体要大</a:t>
            </a:r>
            <a:br>
              <a:rPr lang="zh-CN" altLang="en-US" smtClean="0"/>
            </a:br>
            <a:r>
              <a:rPr lang="zh-CN" altLang="en-US" smtClean="0"/>
              <a:t>    有多少人可以看着满屏的文字不睡觉，请举手</a:t>
            </a:r>
            <a:r>
              <a:rPr lang="en-US" altLang="zh-CN" smtClean="0"/>
              <a:t>;</a:t>
            </a:r>
            <a:r>
              <a:rPr lang="zh-CN" altLang="en-US" smtClean="0"/>
              <a:t>有多少人可以看到满屏的公式不头痛，请举手；有多少人可以看着满屏蚂蚁样的字不头晕，请举手。</a:t>
            </a: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矩形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48098ED7-3788-49E0-AED2-7C4ABF64E1C1}" type="slidenum">
              <a:rPr lang="en-US" altLang="zh-CN" sz="1200"/>
              <a:pPr algn="r"/>
              <a:t>67</a:t>
            </a:fld>
            <a:endParaRPr lang="en-US" altLang="zh-CN" sz="1200"/>
          </a:p>
        </p:txBody>
      </p:sp>
      <p:sp>
        <p:nvSpPr>
          <p:cNvPr id="98307" name="矩形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8308" name="矩形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mtClean="0"/>
              <a:t>    </a:t>
            </a:r>
            <a:r>
              <a:rPr lang="zh-CN" altLang="en-US" smtClean="0"/>
              <a:t>如果说一个</a:t>
            </a:r>
            <a:r>
              <a:rPr lang="en-US" altLang="zh-CN" smtClean="0"/>
              <a:t>PPT</a:t>
            </a:r>
            <a:r>
              <a:rPr lang="zh-CN" altLang="en-US" smtClean="0"/>
              <a:t>有它的灵魂的话，那就是</a:t>
            </a:r>
            <a:r>
              <a:rPr lang="en-US" altLang="zh-CN" smtClean="0"/>
              <a:t>PPT</a:t>
            </a:r>
            <a:r>
              <a:rPr lang="zh-CN" altLang="en-US" smtClean="0"/>
              <a:t>的母板，它的作用犹如摩天大厦的根基一般。一切的配色和文字方案都将取决于你用什么母板。</a:t>
            </a:r>
            <a:br>
              <a:rPr lang="zh-CN" altLang="en-US" smtClean="0"/>
            </a:br>
            <a:r>
              <a:rPr lang="zh-CN" altLang="en-US" smtClean="0"/>
              <a:t>    简单来讲，母板就是你的画布，你就是在这张画布上作画，母板上的内容只有在编辑母板时才能修改，一般编辑状态对母板是无法修改的。如果母板上有一个动画，那这个动画会在每张</a:t>
            </a:r>
            <a:r>
              <a:rPr lang="en-US" altLang="zh-CN" smtClean="0"/>
              <a:t>PPT</a:t>
            </a:r>
            <a:r>
              <a:rPr lang="zh-CN" altLang="en-US" smtClean="0"/>
              <a:t>中出现。母板的特性决定了它所显示的必须是整个</a:t>
            </a:r>
            <a:r>
              <a:rPr lang="en-US" altLang="zh-CN" smtClean="0"/>
              <a:t>PPT</a:t>
            </a:r>
            <a:r>
              <a:rPr lang="zh-CN" altLang="en-US" smtClean="0"/>
              <a:t>中所共有的东西，诸如：你的姓名，你的课题名，你单位的</a:t>
            </a:r>
            <a:r>
              <a:rPr lang="en-US" altLang="zh-CN" smtClean="0"/>
              <a:t>logo</a:t>
            </a:r>
            <a:r>
              <a:rPr lang="zh-CN" altLang="en-US" smtClean="0"/>
              <a:t>，评审活动的全称，日期，页码或是某些特殊的标记。同时，母板还决定着你标题和文字的样式。在一个</a:t>
            </a:r>
            <a:r>
              <a:rPr lang="en-US" altLang="zh-CN" smtClean="0"/>
              <a:t>PPT</a:t>
            </a:r>
            <a:r>
              <a:rPr lang="zh-CN" altLang="en-US" smtClean="0"/>
              <a:t>中，你完全可以使用多个母板（工具</a:t>
            </a:r>
            <a:r>
              <a:rPr lang="en-US" altLang="zh-CN" smtClean="0"/>
              <a:t>-</a:t>
            </a:r>
            <a:r>
              <a:rPr lang="zh-CN" altLang="en-US" smtClean="0"/>
              <a:t>选项</a:t>
            </a:r>
            <a:r>
              <a:rPr lang="en-US" altLang="zh-CN" smtClean="0"/>
              <a:t>-</a:t>
            </a:r>
            <a:r>
              <a:rPr lang="zh-CN" altLang="en-US" smtClean="0"/>
              <a:t>编辑</a:t>
            </a:r>
            <a:r>
              <a:rPr lang="en-US" altLang="zh-CN" smtClean="0"/>
              <a:t>-</a:t>
            </a:r>
            <a:r>
              <a:rPr lang="zh-CN" altLang="en-US" smtClean="0"/>
              <a:t>禁用新功能</a:t>
            </a:r>
            <a:r>
              <a:rPr lang="en-US" altLang="zh-CN" smtClean="0"/>
              <a:t>-</a:t>
            </a:r>
            <a:r>
              <a:rPr lang="zh-CN" altLang="en-US" smtClean="0"/>
              <a:t>多个母板），但我建议你还是使用一个，因为统一性也是衡量一个</a:t>
            </a:r>
            <a:r>
              <a:rPr lang="en-US" altLang="zh-CN" smtClean="0"/>
              <a:t>PPT</a:t>
            </a:r>
            <a:r>
              <a:rPr lang="zh-CN" altLang="en-US" smtClean="0"/>
              <a:t>好坏的标准之一。</a:t>
            </a:r>
            <a:br>
              <a:rPr lang="zh-CN" altLang="en-US" smtClean="0"/>
            </a:br>
            <a:endParaRPr lang="zh-CN" altLang="en-US" smtClean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矩形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7873C257-1D2D-43CB-AB7D-E2137AFB1573}" type="slidenum">
              <a:rPr lang="en-US" altLang="zh-CN" sz="1200"/>
              <a:pPr algn="r"/>
              <a:t>68</a:t>
            </a:fld>
            <a:endParaRPr lang="en-US" altLang="zh-CN" sz="1200"/>
          </a:p>
        </p:txBody>
      </p:sp>
      <p:sp>
        <p:nvSpPr>
          <p:cNvPr id="99331" name="矩形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9332" name="矩形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mtClean="0"/>
              <a:t>    </a:t>
            </a:r>
            <a:r>
              <a:rPr lang="zh-CN" altLang="en-US" smtClean="0"/>
              <a:t>以上步骤是制作母板的基本步骤，全部编辑完成后选择“文件”菜单中的“保存”，文件“保存类型”选为“演示文档设计模板”。下次打开</a:t>
            </a:r>
            <a:r>
              <a:rPr lang="en-US" altLang="zh-CN" smtClean="0"/>
              <a:t>PowerPoint</a:t>
            </a:r>
            <a:r>
              <a:rPr lang="zh-CN" altLang="en-US" smtClean="0"/>
              <a:t>时，你将会发现你的模板出现在“</a:t>
            </a:r>
            <a:r>
              <a:rPr lang="en-US" altLang="zh-CN" smtClean="0"/>
              <a:t>PPT</a:t>
            </a:r>
            <a:r>
              <a:rPr lang="zh-CN" altLang="en-US" smtClean="0"/>
              <a:t>设计”中的“设计模板”中。同样的，你可以将别人设计的模板导入你的模板库（直接复制粘贴到模板存放文件夹即可）。</a:t>
            </a:r>
          </a:p>
          <a:p>
            <a:pPr eaLnBrk="1" hangingPunct="1"/>
            <a:endParaRPr lang="en-US" altLang="zh-CN" smtClean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矩形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01B4117C-F86F-4A35-8A50-E25088D0CAA6}" type="slidenum">
              <a:rPr lang="en-US" altLang="zh-CN" sz="1200"/>
              <a:pPr algn="r"/>
              <a:t>69</a:t>
            </a:fld>
            <a:endParaRPr lang="en-US" altLang="zh-CN" sz="1200"/>
          </a:p>
        </p:txBody>
      </p:sp>
      <p:sp>
        <p:nvSpPr>
          <p:cNvPr id="101379" name="矩形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1380" name="矩形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mtClean="0"/>
              <a:t>    PPT</a:t>
            </a:r>
            <a:r>
              <a:rPr lang="zh-CN" altLang="en-US" smtClean="0"/>
              <a:t>容量简单讲就是一个</a:t>
            </a:r>
            <a:r>
              <a:rPr lang="en-US" altLang="zh-CN" smtClean="0"/>
              <a:t>PPT</a:t>
            </a:r>
            <a:r>
              <a:rPr lang="zh-CN" altLang="en-US" smtClean="0"/>
              <a:t>有几页，一般可以按上图的方式进行估算。 </a:t>
            </a:r>
          </a:p>
          <a:p>
            <a:pPr eaLnBrk="1" hangingPunct="1"/>
            <a:endParaRPr lang="en-US" altLang="zh-CN" smtClean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矩形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8C95D315-8799-4EF8-BE47-DA18ED357DFB}" type="slidenum">
              <a:rPr lang="en-US" altLang="zh-CN" sz="1200"/>
              <a:pPr algn="r"/>
              <a:t>70</a:t>
            </a:fld>
            <a:endParaRPr lang="en-US" altLang="zh-CN" sz="1200"/>
          </a:p>
        </p:txBody>
      </p:sp>
      <p:sp>
        <p:nvSpPr>
          <p:cNvPr id="102403" name="矩形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04" name="矩形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mtClean="0"/>
              <a:t>    </a:t>
            </a:r>
            <a:r>
              <a:rPr lang="zh-CN" altLang="en-US" smtClean="0"/>
              <a:t>这是两个实例。</a:t>
            </a:r>
            <a:br>
              <a:rPr lang="zh-CN" altLang="en-US" smtClean="0"/>
            </a:br>
            <a:r>
              <a:rPr lang="zh-CN" altLang="en-US" smtClean="0"/>
              <a:t>    容量的简单估算有利于你对自己的演讲有个整体的把握，尤其对学术答辩或基金申请等</a:t>
            </a:r>
            <a:r>
              <a:rPr lang="en-US" altLang="zh-CN" smtClean="0"/>
              <a:t>PPT</a:t>
            </a:r>
            <a:r>
              <a:rPr lang="zh-CN" altLang="en-US" smtClean="0"/>
              <a:t>演讲有帮助。 </a:t>
            </a: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矩形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4EFB7D79-55CE-4393-B506-0516C15DEEE4}" type="slidenum">
              <a:rPr lang="en-US" altLang="zh-CN" sz="1200"/>
              <a:pPr algn="r"/>
              <a:t>71</a:t>
            </a:fld>
            <a:endParaRPr lang="en-US" altLang="zh-CN" sz="1200"/>
          </a:p>
        </p:txBody>
      </p:sp>
      <p:sp>
        <p:nvSpPr>
          <p:cNvPr id="103427" name="矩形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3428" name="矩形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mtClean="0"/>
              <a:t>    </a:t>
            </a:r>
            <a:r>
              <a:rPr lang="zh-CN" altLang="en-US" smtClean="0"/>
              <a:t>一个好的</a:t>
            </a:r>
            <a:r>
              <a:rPr lang="en-US" altLang="zh-CN" smtClean="0"/>
              <a:t>PPT</a:t>
            </a:r>
            <a:r>
              <a:rPr lang="zh-CN" altLang="en-US" smtClean="0"/>
              <a:t>必定是动静结合的产物，之所谓“静如处子，动如脱兔”。</a:t>
            </a:r>
            <a:r>
              <a:rPr lang="en-US" altLang="zh-CN" smtClean="0"/>
              <a:t>MS Office</a:t>
            </a:r>
            <a:r>
              <a:rPr lang="zh-CN" altLang="en-US" smtClean="0"/>
              <a:t>经过几代的发展，在绘图和动画方面都有的长足的提高，基于</a:t>
            </a:r>
            <a:r>
              <a:rPr lang="en-US" altLang="zh-CN" smtClean="0"/>
              <a:t>Office2003</a:t>
            </a:r>
            <a:r>
              <a:rPr lang="zh-CN" altLang="en-US" smtClean="0"/>
              <a:t>平台的</a:t>
            </a:r>
            <a:r>
              <a:rPr lang="en-US" altLang="zh-CN" smtClean="0"/>
              <a:t>PowerPoint</a:t>
            </a:r>
            <a:r>
              <a:rPr lang="zh-CN" altLang="en-US" smtClean="0"/>
              <a:t>已经具有相当高图像处理能力，运用</a:t>
            </a:r>
            <a:r>
              <a:rPr lang="en-US" altLang="zh-CN" smtClean="0"/>
              <a:t>PPT</a:t>
            </a:r>
            <a:r>
              <a:rPr lang="zh-CN" altLang="en-US" smtClean="0"/>
              <a:t>自带的图片处理工具，完全可以绘制出上图中的复杂的图形。笔者试用过</a:t>
            </a:r>
            <a:r>
              <a:rPr lang="en-US" altLang="zh-CN" smtClean="0"/>
              <a:t>Office2007</a:t>
            </a:r>
            <a:r>
              <a:rPr lang="zh-CN" altLang="en-US" smtClean="0"/>
              <a:t>，在立体图案处理方面更具有其独到的一面。鉴于</a:t>
            </a:r>
            <a:r>
              <a:rPr lang="en-US" altLang="zh-CN" smtClean="0"/>
              <a:t>Office2007</a:t>
            </a:r>
            <a:r>
              <a:rPr lang="zh-CN" altLang="en-US" smtClean="0"/>
              <a:t>尚未普及，且后缀名形式为*</a:t>
            </a:r>
            <a:r>
              <a:rPr lang="en-US" altLang="zh-CN" smtClean="0"/>
              <a:t>.pptx</a:t>
            </a:r>
            <a:r>
              <a:rPr lang="zh-CN" altLang="en-US" smtClean="0"/>
              <a:t>，与原先的*</a:t>
            </a:r>
            <a:r>
              <a:rPr lang="en-US" altLang="zh-CN" smtClean="0"/>
              <a:t>.ppt</a:t>
            </a:r>
            <a:r>
              <a:rPr lang="zh-CN" altLang="en-US" smtClean="0"/>
              <a:t>不同，因此主要基于</a:t>
            </a:r>
            <a:r>
              <a:rPr lang="en-US" altLang="zh-CN" smtClean="0"/>
              <a:t>PowerPoint2003</a:t>
            </a:r>
            <a:r>
              <a:rPr lang="zh-CN" altLang="en-US" smtClean="0"/>
              <a:t>来撰写，关于</a:t>
            </a:r>
            <a:r>
              <a:rPr lang="en-US" altLang="zh-CN" smtClean="0"/>
              <a:t>2007</a:t>
            </a:r>
            <a:r>
              <a:rPr lang="zh-CN" altLang="en-US" smtClean="0"/>
              <a:t>的部分效果在</a:t>
            </a:r>
            <a:r>
              <a:rPr lang="en-US" altLang="zh-CN" smtClean="0"/>
              <a:t>Office2007</a:t>
            </a:r>
            <a:r>
              <a:rPr lang="zh-CN" altLang="en-US" smtClean="0"/>
              <a:t>全面普及之后会加以补充。 </a:t>
            </a: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131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mtClean="0">
                <a:latin typeface="Arial" charset="0"/>
              </a:rPr>
              <a:t>简单的问题也需要系统的解决方法</a:t>
            </a:r>
          </a:p>
        </p:txBody>
      </p:sp>
      <p:sp>
        <p:nvSpPr>
          <p:cNvPr id="112644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316EE74-EABE-4D79-845B-209FC82F6640}" type="slidenum">
              <a:rPr lang="en-US" altLang="zh-CN" smtClean="0">
                <a:latin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73</a:t>
            </a:fld>
            <a:endParaRPr lang="en-US" altLang="zh-CN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233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mtClean="0">
                <a:latin typeface="Arial" charset="0"/>
              </a:rPr>
              <a:t>简单的问题也需要系统的解决方法</a:t>
            </a:r>
          </a:p>
        </p:txBody>
      </p:sp>
      <p:sp>
        <p:nvSpPr>
          <p:cNvPr id="113668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CCE2D6D-9902-420F-91F7-415750CDAF97}" type="slidenum">
              <a:rPr lang="en-US" altLang="zh-CN" smtClean="0">
                <a:latin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74</a:t>
            </a:fld>
            <a:endParaRPr lang="en-US" altLang="zh-CN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6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mtClean="0">
                <a:latin typeface="Arial" charset="0"/>
              </a:rPr>
              <a:t>简单的问题也需要系统的解决方法</a:t>
            </a:r>
          </a:p>
        </p:txBody>
      </p:sp>
      <p:sp>
        <p:nvSpPr>
          <p:cNvPr id="115716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D157EF9-5A26-4FA6-88A8-D03141C05EF2}" type="slidenum">
              <a:rPr lang="en-US" altLang="zh-CN" smtClean="0">
                <a:latin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75</a:t>
            </a:fld>
            <a:endParaRPr lang="en-US" altLang="zh-CN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438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mtClean="0">
                <a:latin typeface="Arial" charset="0"/>
              </a:rPr>
              <a:t>简单的问题也需要系统的解决方法</a:t>
            </a:r>
          </a:p>
        </p:txBody>
      </p:sp>
      <p:sp>
        <p:nvSpPr>
          <p:cNvPr id="116740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C09510A-2775-4B3A-9472-662A1575FA4F}" type="slidenum">
              <a:rPr lang="en-US" altLang="zh-CN" smtClean="0">
                <a:latin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76</a:t>
            </a:fld>
            <a:endParaRPr lang="en-US" altLang="zh-CN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zh-CN" dirty="0" smtClean="0"/>
          </a:p>
          <a:p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9903CFE-492A-40AC-AEFC-4DD7980F1A4D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541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mtClean="0">
                <a:latin typeface="Arial" charset="0"/>
              </a:rPr>
              <a:t>简单的问题也需要系统的解决方法</a:t>
            </a:r>
          </a:p>
        </p:txBody>
      </p:sp>
      <p:sp>
        <p:nvSpPr>
          <p:cNvPr id="117764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0359D9E-1105-4B9A-A8C2-ACBE9C3878BD}" type="slidenum">
              <a:rPr lang="en-US" altLang="zh-CN" smtClean="0">
                <a:latin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77</a:t>
            </a:fld>
            <a:endParaRPr lang="en-US" altLang="zh-CN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谢谢！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9903CFE-492A-40AC-AEFC-4DD7980F1A4D}" type="slidenum">
              <a:rPr lang="zh-CN" altLang="en-US" smtClean="0"/>
              <a:pPr>
                <a:defRPr/>
              </a:pPr>
              <a:t>80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981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>
                <a:latin typeface="Arial" charset="0"/>
              </a:rPr>
              <a:t>没做多少工作的人，口才不足的人尤其要重视幻灯片</a:t>
            </a:r>
          </a:p>
          <a:p>
            <a:pPr eaLnBrk="1" hangingPunct="1">
              <a:spcBef>
                <a:spcPct val="0"/>
              </a:spcBef>
            </a:pPr>
            <a:endParaRPr lang="zh-CN" altLang="en-US" smtClean="0">
              <a:latin typeface="Arial" charset="0"/>
            </a:endParaRPr>
          </a:p>
        </p:txBody>
      </p:sp>
      <p:sp>
        <p:nvSpPr>
          <p:cNvPr id="13005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1145007-43A4-4AD3-B194-4D6AADF7A4E3}" type="slidenum">
              <a:rPr lang="en-US" altLang="zh-CN" smtClean="0">
                <a:latin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US" altLang="zh-CN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643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dirty="0" smtClean="0"/>
              <a:t>1</a:t>
            </a:r>
            <a:r>
              <a:rPr lang="zh-CN" altLang="en-US" dirty="0" smtClean="0"/>
              <a:t>、文字简化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2</a:t>
            </a:r>
            <a:r>
              <a:rPr lang="zh-CN" altLang="en-US" dirty="0" smtClean="0"/>
              <a:t>、图片效果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3</a:t>
            </a:r>
            <a:r>
              <a:rPr lang="zh-CN" altLang="en-US" dirty="0" smtClean="0"/>
              <a:t>、表格制作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4</a:t>
            </a:r>
            <a:r>
              <a:rPr lang="zh-CN" altLang="en-US" dirty="0" smtClean="0"/>
              <a:t>、图标制作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5</a:t>
            </a:r>
            <a:r>
              <a:rPr lang="zh-CN" altLang="en-US" dirty="0" smtClean="0"/>
              <a:t>、逻辑构思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6</a:t>
            </a:r>
            <a:r>
              <a:rPr lang="zh-CN" altLang="en-US" smtClean="0"/>
              <a:t>、特效</a:t>
            </a:r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98ADA21-AC92-45B9-AF74-9E7D4F281995}" type="slidenum">
              <a:rPr lang="zh-CN" altLang="en-US" smtClean="0"/>
              <a:pPr>
                <a:defRPr/>
              </a:pPr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083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185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AF37D2-1DA1-4E8D-AD65-EE946FA7A34F}" type="datetimeFigureOut">
              <a:rPr lang="zh-CN" altLang="en-US"/>
              <a:pPr>
                <a:defRPr/>
              </a:pPr>
              <a:t>2015/07/20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7BB1E1-C9E3-44CC-B9C4-87208E4499D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D417D-8824-445E-A08E-B7FBFFA0A454}" type="datetimeFigureOut">
              <a:rPr lang="zh-CN" altLang="en-US"/>
              <a:pPr>
                <a:defRPr/>
              </a:pPr>
              <a:t>2015/07/20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C765F1-82B3-42F6-8E21-B3C5C5F5DB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FB731C-6618-4338-9B10-72867E74B73B}" type="datetimeFigureOut">
              <a:rPr lang="zh-CN" altLang="en-US"/>
              <a:pPr>
                <a:defRPr/>
              </a:pPr>
              <a:t>2015/07/20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95D102-15B4-4871-85D7-1E8743C956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标题和图示或组织结构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71600" y="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SmartArt 占位符 2"/>
          <p:cNvSpPr>
            <a:spLocks noGrp="1"/>
          </p:cNvSpPr>
          <p:nvPr>
            <p:ph type="dgm" idx="1"/>
          </p:nvPr>
        </p:nvSpPr>
        <p:spPr>
          <a:xfrm>
            <a:off x="838200" y="1905000"/>
            <a:ext cx="7772400" cy="4114800"/>
          </a:xfrm>
        </p:spPr>
        <p:txBody>
          <a:bodyPr>
            <a:normAutofit/>
          </a:bodyPr>
          <a:lstStyle/>
          <a:p>
            <a:pPr lvl="0"/>
            <a:endParaRPr lang="zh-CN" altLang="en-US" noProof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3E24D6-3C52-449A-BCAC-BDA37052B86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标题和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表占位符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zh-CN" altLang="en-US" noProof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401CEC-B68E-4F98-AAA0-F7E937836E16}" type="datetime1">
              <a:rPr lang="zh-CN" altLang="en-US"/>
              <a:pPr>
                <a:defRPr/>
              </a:pPr>
              <a:t>2015/07/20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孙小小 PresentationTao.com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CD136F-8FC0-47F4-A9D3-8EE607CA2BB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7F3940-D057-4983-B06F-5DE3E1EB7FF6}" type="datetimeFigureOut">
              <a:rPr lang="zh-CN" altLang="en-US"/>
              <a:pPr>
                <a:defRPr/>
              </a:pPr>
              <a:t>2015/07/20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72DA1D-3B35-4396-B4E0-421360EFDB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B092F4-026B-476E-BDBA-F23DE3B6C59A}" type="datetimeFigureOut">
              <a:rPr lang="zh-CN" altLang="en-US"/>
              <a:pPr>
                <a:defRPr/>
              </a:pPr>
              <a:t>2015/07/20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F5A2A4-628F-45CC-9CD7-C60615091F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78731-EC52-4D68-89F5-3254184DD416}" type="datetimeFigureOut">
              <a:rPr lang="zh-CN" altLang="en-US"/>
              <a:pPr>
                <a:defRPr/>
              </a:pPr>
              <a:t>2015/07/20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AE563E-6346-43FF-8704-9DCF1BDF5C2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F6A4FC-F418-4A3F-9E24-E80D1B459D98}" type="datetimeFigureOut">
              <a:rPr lang="zh-CN" altLang="en-US"/>
              <a:pPr>
                <a:defRPr/>
              </a:pPr>
              <a:t>2015/07/20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1BB9D4-680B-4D87-8FD6-55493068E8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 b="1"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080E96-75E6-44D9-AC4C-EFDA70A911F8}" type="datetimeFigureOut">
              <a:rPr lang="zh-CN" altLang="en-US"/>
              <a:pPr>
                <a:defRPr/>
              </a:pPr>
              <a:t>2015/07/20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442964-7DCA-440D-BAB4-60D765D86E7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A03009-082B-4B66-A90F-8AF2A4461E94}" type="datetimeFigureOut">
              <a:rPr lang="zh-CN" altLang="en-US"/>
              <a:pPr>
                <a:defRPr/>
              </a:pPr>
              <a:t>2015/07/20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71F459-BF7B-4427-9FBF-42560CFABA8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E860A5-81A2-4E50-8D6B-1B9D79E6C92C}" type="datetimeFigureOut">
              <a:rPr lang="zh-CN" altLang="en-US"/>
              <a:pPr>
                <a:defRPr/>
              </a:pPr>
              <a:t>2015/07/20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24DE2-B8B8-4568-B135-85663D3E47E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9A2BBC-3BFA-4742-82B1-6A8A7321BDBF}" type="datetimeFigureOut">
              <a:rPr lang="zh-CN" altLang="en-US"/>
              <a:pPr>
                <a:defRPr/>
              </a:pPr>
              <a:t>2015/07/20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6BAFB1-B1DB-40D5-988C-5A3F807D26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CF79CD6-AEFF-4BEE-95F0-47416A52E129}" type="datetimeFigureOut">
              <a:rPr lang="zh-CN" altLang="en-US"/>
              <a:pPr>
                <a:defRPr/>
              </a:pPr>
              <a:t>2015/07/20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FEC1C35-30AB-43A5-B92F-D06CDB65071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1" r:id="rId12"/>
    <p:sldLayoutId id="2147483722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jpe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10" Type="http://schemas.openxmlformats.org/officeDocument/2006/relationships/image" Target="../media/image19.png"/><Relationship Id="rId4" Type="http://schemas.openxmlformats.org/officeDocument/2006/relationships/image" Target="../media/image13.jpeg"/><Relationship Id="rId9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13" Type="http://schemas.openxmlformats.org/officeDocument/2006/relationships/image" Target="../media/image42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12" Type="http://schemas.openxmlformats.org/officeDocument/2006/relationships/image" Target="../media/image41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11" Type="http://schemas.openxmlformats.org/officeDocument/2006/relationships/image" Target="../media/image40.jpeg"/><Relationship Id="rId5" Type="http://schemas.openxmlformats.org/officeDocument/2006/relationships/image" Target="../media/image34.png"/><Relationship Id="rId10" Type="http://schemas.openxmlformats.org/officeDocument/2006/relationships/image" Target="../media/image39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8.png"/><Relationship Id="rId4" Type="http://schemas.openxmlformats.org/officeDocument/2006/relationships/image" Target="../media/image47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png"/><Relationship Id="rId5" Type="http://schemas.openxmlformats.org/officeDocument/2006/relationships/image" Target="../media/image51.jpeg"/><Relationship Id="rId4" Type="http://schemas.openxmlformats.org/officeDocument/2006/relationships/image" Target="../media/image50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Microsoft_Office_Excel_97-2003____3.xls"/><Relationship Id="rId5" Type="http://schemas.openxmlformats.org/officeDocument/2006/relationships/oleObject" Target="../embeddings/Microsoft_Office_Excel_97-2003____2.xls"/><Relationship Id="rId4" Type="http://schemas.openxmlformats.org/officeDocument/2006/relationships/oleObject" Target="../embeddings/Microsoft_Office_Excel_97-2003____1.xls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___4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13" Type="http://schemas.openxmlformats.org/officeDocument/2006/relationships/image" Target="../media/image83.png"/><Relationship Id="rId18" Type="http://schemas.openxmlformats.org/officeDocument/2006/relationships/image" Target="../media/image88.png"/><Relationship Id="rId3" Type="http://schemas.openxmlformats.org/officeDocument/2006/relationships/image" Target="../media/image73.png"/><Relationship Id="rId21" Type="http://schemas.openxmlformats.org/officeDocument/2006/relationships/image" Target="../media/image91.png"/><Relationship Id="rId7" Type="http://schemas.openxmlformats.org/officeDocument/2006/relationships/image" Target="../media/image77.png"/><Relationship Id="rId12" Type="http://schemas.openxmlformats.org/officeDocument/2006/relationships/image" Target="../media/image82.png"/><Relationship Id="rId17" Type="http://schemas.openxmlformats.org/officeDocument/2006/relationships/image" Target="../media/image87.png"/><Relationship Id="rId2" Type="http://schemas.openxmlformats.org/officeDocument/2006/relationships/image" Target="../media/image72.png"/><Relationship Id="rId16" Type="http://schemas.openxmlformats.org/officeDocument/2006/relationships/image" Target="../media/image86.png"/><Relationship Id="rId20" Type="http://schemas.openxmlformats.org/officeDocument/2006/relationships/image" Target="../media/image9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6.png"/><Relationship Id="rId11" Type="http://schemas.openxmlformats.org/officeDocument/2006/relationships/image" Target="../media/image81.png"/><Relationship Id="rId24" Type="http://schemas.openxmlformats.org/officeDocument/2006/relationships/image" Target="../media/image94.png"/><Relationship Id="rId5" Type="http://schemas.openxmlformats.org/officeDocument/2006/relationships/image" Target="../media/image75.png"/><Relationship Id="rId15" Type="http://schemas.openxmlformats.org/officeDocument/2006/relationships/image" Target="../media/image85.png"/><Relationship Id="rId23" Type="http://schemas.openxmlformats.org/officeDocument/2006/relationships/image" Target="../media/image93.png"/><Relationship Id="rId10" Type="http://schemas.openxmlformats.org/officeDocument/2006/relationships/image" Target="../media/image80.png"/><Relationship Id="rId19" Type="http://schemas.openxmlformats.org/officeDocument/2006/relationships/image" Target="../media/image89.png"/><Relationship Id="rId4" Type="http://schemas.openxmlformats.org/officeDocument/2006/relationships/image" Target="../media/image74.png"/><Relationship Id="rId9" Type="http://schemas.openxmlformats.org/officeDocument/2006/relationships/image" Target="../media/image79.png"/><Relationship Id="rId14" Type="http://schemas.openxmlformats.org/officeDocument/2006/relationships/image" Target="../media/image84.png"/><Relationship Id="rId22" Type="http://schemas.openxmlformats.org/officeDocument/2006/relationships/image" Target="../media/image92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7.jpe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9.wmf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7" Type="http://schemas.openxmlformats.org/officeDocument/2006/relationships/image" Target="../media/image104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3.png"/><Relationship Id="rId5" Type="http://schemas.openxmlformats.org/officeDocument/2006/relationships/image" Target="../media/image102.png"/><Relationship Id="rId4" Type="http://schemas.openxmlformats.org/officeDocument/2006/relationships/image" Target="../media/image101.pn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8.png"/><Relationship Id="rId4" Type="http://schemas.openxmlformats.org/officeDocument/2006/relationships/image" Target="../media/image107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1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619672" y="1844824"/>
            <a:ext cx="6109365" cy="21236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600" b="1" dirty="0" smtClean="0">
                <a:latin typeface="微软雅黑" pitchFamily="34" charset="-122"/>
                <a:ea typeface="微软雅黑" pitchFamily="34" charset="-122"/>
              </a:rPr>
              <a:t>多媒体实用技术</a:t>
            </a:r>
            <a:endParaRPr lang="en-US" altLang="zh-CN" sz="6600" b="1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66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-PPT-</a:t>
            </a:r>
            <a:endParaRPr lang="zh-CN" altLang="en-US" sz="66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411760" y="4797152"/>
            <a:ext cx="4572000" cy="11350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龙江雨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2015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17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日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06963" y="1500188"/>
            <a:ext cx="2930525" cy="47640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39939" name="Text Box 16"/>
          <p:cNvSpPr txBox="1">
            <a:spLocks noChangeArrowheads="1"/>
          </p:cNvSpPr>
          <p:nvPr/>
        </p:nvSpPr>
        <p:spPr bwMode="auto">
          <a:xfrm>
            <a:off x="857250" y="1844675"/>
            <a:ext cx="3289300" cy="1584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错误可能有许多种，但有他们都有几个共同点：</a:t>
            </a: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杂、乱、繁、过</a:t>
            </a:r>
          </a:p>
          <a:p>
            <a:pPr>
              <a:lnSpc>
                <a:spcPct val="150000"/>
              </a:lnSpc>
            </a:pP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940" name="Text Box 19"/>
          <p:cNvSpPr txBox="1">
            <a:spLocks noChangeArrowheads="1"/>
          </p:cNvSpPr>
          <p:nvPr/>
        </p:nvSpPr>
        <p:spPr bwMode="auto">
          <a:xfrm>
            <a:off x="928688" y="4548188"/>
            <a:ext cx="3144837" cy="8270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齐、整、简、适</a:t>
            </a:r>
          </a:p>
        </p:txBody>
      </p:sp>
      <p:sp>
        <p:nvSpPr>
          <p:cNvPr id="39941" name="Text Box 21"/>
          <p:cNvSpPr txBox="1">
            <a:spLocks noChangeArrowheads="1"/>
          </p:cNvSpPr>
          <p:nvPr/>
        </p:nvSpPr>
        <p:spPr bwMode="auto">
          <a:xfrm>
            <a:off x="1873250" y="4151313"/>
            <a:ext cx="145415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我们的目标</a:t>
            </a:r>
          </a:p>
        </p:txBody>
      </p:sp>
      <p:sp>
        <p:nvSpPr>
          <p:cNvPr id="7" name="AutoShape 22"/>
          <p:cNvSpPr>
            <a:spLocks noChangeArrowheads="1"/>
          </p:cNvSpPr>
          <p:nvPr/>
        </p:nvSpPr>
        <p:spPr bwMode="auto">
          <a:xfrm>
            <a:off x="2305050" y="3568700"/>
            <a:ext cx="539750" cy="468313"/>
          </a:xfrm>
          <a:prstGeom prst="downArrow">
            <a:avLst>
              <a:gd name="adj1" fmla="val 50000"/>
              <a:gd name="adj2" fmla="val 25000"/>
            </a:avLst>
          </a:prstGeom>
          <a:gradFill rotWithShape="1">
            <a:gsLst>
              <a:gs pos="0">
                <a:schemeClr val="bg1">
                  <a:lumMod val="50000"/>
                </a:schemeClr>
              </a:gs>
              <a:gs pos="100000">
                <a:srgbClr val="DDDDDD"/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endParaRPr lang="zh-CN" altLang="en-US">
              <a:latin typeface="Arial" pitchFamily="34" charset="0"/>
            </a:endParaRPr>
          </a:p>
        </p:txBody>
      </p:sp>
      <p:sp>
        <p:nvSpPr>
          <p:cNvPr id="8" name="标题 1"/>
          <p:cNvSpPr txBox="1">
            <a:spLocks/>
          </p:cNvSpPr>
          <p:nvPr/>
        </p:nvSpPr>
        <p:spPr>
          <a:xfrm>
            <a:off x="571500" y="428625"/>
            <a:ext cx="7772400" cy="1214438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zh-CN" altLang="en-US" sz="4800" b="1" dirty="0">
                <a:latin typeface="微软雅黑" pitchFamily="34" charset="-122"/>
                <a:ea typeface="微软雅黑" pitchFamily="34" charset="-122"/>
                <a:cs typeface="+mj-cs"/>
              </a:rPr>
              <a:t>怎样才能做出这样的</a:t>
            </a:r>
            <a:r>
              <a:rPr lang="en-US" altLang="zh-CN" sz="4800" b="1" dirty="0">
                <a:latin typeface="微软雅黑" pitchFamily="34" charset="-122"/>
                <a:ea typeface="微软雅黑" pitchFamily="34" charset="-122"/>
                <a:cs typeface="+mj-cs"/>
              </a:rPr>
              <a:t>PPT</a:t>
            </a:r>
            <a:r>
              <a:rPr lang="zh-CN" altLang="en-US" sz="4800" b="1" dirty="0">
                <a:latin typeface="微软雅黑" pitchFamily="34" charset="-122"/>
                <a:ea typeface="微软雅黑" pitchFamily="34" charset="-122"/>
                <a:cs typeface="+mj-cs"/>
              </a:rPr>
              <a:t>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7" descr="经典户外广告系列欣赏[一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81413" y="1695450"/>
            <a:ext cx="5462587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3" name="矩形 4"/>
          <p:cNvSpPr>
            <a:spLocks noChangeArrowheads="1"/>
          </p:cNvSpPr>
          <p:nvPr/>
        </p:nvSpPr>
        <p:spPr bwMode="auto">
          <a:xfrm>
            <a:off x="357188" y="4581525"/>
            <a:ext cx="6357937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、观众的忍耐力是</a:t>
            </a: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有限度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的</a:t>
            </a:r>
          </a:p>
          <a:p>
            <a:endParaRPr lang="zh-CN" altLang="en-US" sz="240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40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不是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放的信息越多，观众就越容易记住</a:t>
            </a:r>
          </a:p>
          <a:p>
            <a:endParaRPr lang="zh-CN" altLang="en-US" sz="240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40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、必须尽量让你的幻灯片看起来</a:t>
            </a: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简洁</a:t>
            </a:r>
            <a:endParaRPr lang="zh-CN" altLang="en-US" sz="2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标题 5"/>
          <p:cNvSpPr txBox="1">
            <a:spLocks/>
          </p:cNvSpPr>
          <p:nvPr/>
        </p:nvSpPr>
        <p:spPr>
          <a:xfrm>
            <a:off x="500063" y="571500"/>
            <a:ext cx="8143875" cy="52387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zh-CN" altLang="en-US" sz="4000" b="1" dirty="0">
                <a:latin typeface="微软雅黑" pitchFamily="34" charset="-122"/>
                <a:ea typeface="微软雅黑" pitchFamily="34" charset="-122"/>
              </a:rPr>
              <a:t>高速公路上哪些广告牌你留下印象？</a:t>
            </a:r>
            <a:endParaRPr lang="zh-CN" altLang="en-US" sz="4000" b="1" dirty="0"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3"/>
          <p:cNvSpPr txBox="1">
            <a:spLocks noChangeArrowheads="1"/>
          </p:cNvSpPr>
          <p:nvPr/>
        </p:nvSpPr>
        <p:spPr bwMode="auto">
          <a:xfrm>
            <a:off x="285750" y="548680"/>
            <a:ext cx="8501063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  <a:buFont typeface="Wingdings" pitchFamily="2" charset="2"/>
              <a:buNone/>
            </a:pPr>
            <a:r>
              <a:rPr lang="en-US" altLang="zh-CN" sz="4000" b="1" dirty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4000" b="1" dirty="0">
                <a:latin typeface="微软雅黑" pitchFamily="34" charset="-122"/>
                <a:ea typeface="微软雅黑" pitchFamily="34" charset="-122"/>
              </a:rPr>
              <a:t>提升六大实训</a:t>
            </a:r>
            <a:endParaRPr lang="en-US" altLang="zh-CN" sz="4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230DF6-EF89-4E2A-AB3E-397FBD501493}" type="slidenum">
              <a:rPr lang="zh-CN" altLang="en-US"/>
              <a:pPr>
                <a:defRPr/>
              </a:pPr>
              <a:t>12</a:t>
            </a:fld>
            <a:endParaRPr lang="en-US" altLang="zh-CN" dirty="0"/>
          </a:p>
        </p:txBody>
      </p:sp>
      <p:pic>
        <p:nvPicPr>
          <p:cNvPr id="233474" name="Picture 2" descr="F:\2015年工作\7月\0716ppt教学\图片2副本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268760"/>
            <a:ext cx="7685088" cy="49053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Box 6"/>
          <p:cNvSpPr txBox="1">
            <a:spLocks noChangeArrowheads="1"/>
          </p:cNvSpPr>
          <p:nvPr/>
        </p:nvSpPr>
        <p:spPr bwMode="auto">
          <a:xfrm>
            <a:off x="251520" y="2204864"/>
            <a:ext cx="7858125" cy="3262432"/>
          </a:xfrm>
          <a:prstGeom prst="rect">
            <a:avLst/>
          </a:prstGeom>
          <a:solidFill>
            <a:schemeClr val="bg1">
              <a:alpha val="6196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800100" lvl="1" indent="-342900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Font typeface="Wingdings" pitchFamily="2" charset="2"/>
              <a:buChar char=""/>
            </a:pP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一页</a:t>
            </a:r>
            <a:r>
              <a:rPr lang="en-US" altLang="zh-CN" sz="2800" b="1" dirty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中不超过</a:t>
            </a:r>
            <a:r>
              <a:rPr lang="en-US" altLang="zh-CN" sz="28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个概念</a:t>
            </a:r>
            <a:endParaRPr lang="en-US" altLang="zh-CN" sz="2800" b="1" dirty="0">
              <a:latin typeface="微软雅黑" pitchFamily="34" charset="-122"/>
              <a:ea typeface="微软雅黑" pitchFamily="34" charset="-122"/>
            </a:endParaRPr>
          </a:p>
          <a:p>
            <a:pPr marL="800100" lvl="1" indent="-342900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Font typeface="Wingdings" pitchFamily="2" charset="2"/>
              <a:buChar char=""/>
            </a:pP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不要换行</a:t>
            </a:r>
            <a:endParaRPr lang="en-US" altLang="zh-CN" sz="2800" b="1" dirty="0">
              <a:latin typeface="微软雅黑" pitchFamily="34" charset="-122"/>
              <a:ea typeface="微软雅黑" pitchFamily="34" charset="-122"/>
            </a:endParaRPr>
          </a:p>
          <a:p>
            <a:pPr marL="800100" lvl="1" indent="-342900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Font typeface="Wingdings" pitchFamily="2" charset="2"/>
              <a:buChar char=""/>
            </a:pP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不要超过</a:t>
            </a:r>
            <a:r>
              <a:rPr lang="en-US" altLang="zh-CN" sz="28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10~12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行</a:t>
            </a:r>
            <a:endParaRPr lang="en-US" altLang="zh-CN" sz="2800" b="1" dirty="0">
              <a:latin typeface="微软雅黑" pitchFamily="34" charset="-122"/>
              <a:ea typeface="微软雅黑" pitchFamily="34" charset="-122"/>
            </a:endParaRPr>
          </a:p>
          <a:p>
            <a:pPr marL="800100" lvl="1" indent="-342900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Font typeface="Wingdings" pitchFamily="2" charset="2"/>
              <a:buChar char=""/>
            </a:pP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只用一层缩进小标题</a:t>
            </a:r>
            <a:endParaRPr lang="en-US" altLang="zh-CN" sz="2800" b="1" dirty="0">
              <a:latin typeface="微软雅黑" pitchFamily="34" charset="-122"/>
              <a:ea typeface="微软雅黑" pitchFamily="34" charset="-122"/>
            </a:endParaRPr>
          </a:p>
          <a:p>
            <a:pPr marL="800100" lvl="1" indent="-342900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Font typeface="Wingdings" pitchFamily="2" charset="2"/>
              <a:buChar char=""/>
            </a:pP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不用倾斜或艺术化字体</a:t>
            </a:r>
          </a:p>
        </p:txBody>
      </p:sp>
      <p:pic>
        <p:nvPicPr>
          <p:cNvPr id="41987" name="图片 9" descr="手 笔 拿笔的手 钢笔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375" t="22488" r="35156" b="18088"/>
          <a:stretch>
            <a:fillRect/>
          </a:stretch>
        </p:blipFill>
        <p:spPr bwMode="auto">
          <a:xfrm>
            <a:off x="4071938" y="2708920"/>
            <a:ext cx="5072062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4"/>
          <p:cNvSpPr txBox="1">
            <a:spLocks noChangeArrowheads="1"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en-US" altLang="zh-CN" sz="40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</a:t>
            </a:r>
            <a:r>
              <a:rPr lang="zh-CN" altLang="en-US" sz="40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、文字</a:t>
            </a:r>
            <a:r>
              <a:rPr lang="en-US" altLang="zh-CN" sz="4000" b="1" dirty="0" smtClean="0">
                <a:latin typeface="微软雅黑" pitchFamily="34" charset="-122"/>
                <a:ea typeface="微软雅黑" pitchFamily="34" charset="-122"/>
                <a:cs typeface="+mj-cs"/>
              </a:rPr>
              <a:t>-</a:t>
            </a:r>
            <a:r>
              <a:rPr lang="zh-CN" altLang="en-US" sz="4000" b="1" dirty="0" smtClean="0">
                <a:latin typeface="微软雅黑" pitchFamily="34" charset="-122"/>
                <a:ea typeface="微软雅黑" pitchFamily="34" charset="-122"/>
                <a:cs typeface="+mj-cs"/>
              </a:rPr>
              <a:t>少</a:t>
            </a:r>
            <a:r>
              <a:rPr lang="zh-CN" altLang="en-US" sz="4000" b="1" dirty="0">
                <a:latin typeface="微软雅黑" pitchFamily="34" charset="-122"/>
                <a:ea typeface="微软雅黑" pitchFamily="34" charset="-122"/>
                <a:cs typeface="+mj-cs"/>
              </a:rPr>
              <a:t>就是多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标题 1"/>
          <p:cNvSpPr>
            <a:spLocks noGrp="1"/>
          </p:cNvSpPr>
          <p:nvPr>
            <p:ph type="ctr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9600" b="1" dirty="0" smtClean="0">
                <a:latin typeface="微软雅黑" pitchFamily="34" charset="-122"/>
                <a:ea typeface="微软雅黑" pitchFamily="34" charset="-122"/>
              </a:rPr>
              <a:t>一目了然</a:t>
            </a:r>
          </a:p>
        </p:txBody>
      </p:sp>
      <p:sp>
        <p:nvSpPr>
          <p:cNvPr id="4" name="副标题 3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保持简单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图片 2" descr="0010590121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500063" y="2286000"/>
            <a:ext cx="4786313" cy="477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5" name="云形标注 6"/>
          <p:cNvSpPr>
            <a:spLocks noChangeArrowheads="1"/>
          </p:cNvSpPr>
          <p:nvPr/>
        </p:nvSpPr>
        <p:spPr bwMode="auto">
          <a:xfrm>
            <a:off x="3571875" y="1357313"/>
            <a:ext cx="5000625" cy="3071812"/>
          </a:xfrm>
          <a:prstGeom prst="cloudCallout">
            <a:avLst>
              <a:gd name="adj1" fmla="val -75060"/>
              <a:gd name="adj2" fmla="val 44181"/>
            </a:avLst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</p:spPr>
        <p:txBody>
          <a:bodyPr/>
          <a:lstStyle/>
          <a:p>
            <a:r>
              <a:rPr lang="en-US" altLang="zh-CN" sz="6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But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，我的</a:t>
            </a:r>
            <a:r>
              <a:rPr lang="en-US" altLang="zh-CN" sz="2800" dirty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已经是文字</a:t>
            </a:r>
            <a:r>
              <a:rPr lang="zh-CN" altLang="en-US" sz="32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实在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简化不了，怎么办？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936D98-E67B-479B-AC0E-99301B29F94C}" type="slidenum">
              <a:rPr lang="en-US" altLang="zh-CN"/>
              <a:pPr>
                <a:defRPr/>
              </a:pPr>
              <a:t>16</a:t>
            </a:fld>
            <a:endParaRPr lang="en-US" altLang="zh-CN"/>
          </a:p>
        </p:txBody>
      </p:sp>
      <p:sp>
        <p:nvSpPr>
          <p:cNvPr id="450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4000" smtClean="0">
                <a:latin typeface="微软雅黑" pitchFamily="34" charset="-122"/>
                <a:ea typeface="微软雅黑" pitchFamily="34" charset="-122"/>
              </a:rPr>
              <a:t>思路一：提炼关键词</a:t>
            </a:r>
          </a:p>
        </p:txBody>
      </p:sp>
      <p:sp>
        <p:nvSpPr>
          <p:cNvPr id="45060" name="TextBox 7"/>
          <p:cNvSpPr txBox="1">
            <a:spLocks noChangeArrowheads="1"/>
          </p:cNvSpPr>
          <p:nvPr/>
        </p:nvSpPr>
        <p:spPr bwMode="auto">
          <a:xfrm>
            <a:off x="192088" y="2557463"/>
            <a:ext cx="23082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大标题表达中心思想</a:t>
            </a:r>
          </a:p>
        </p:txBody>
      </p:sp>
      <p:sp>
        <p:nvSpPr>
          <p:cNvPr id="45061" name="TextBox 9"/>
          <p:cNvSpPr txBox="1">
            <a:spLocks noChangeArrowheads="1"/>
          </p:cNvSpPr>
          <p:nvPr/>
        </p:nvSpPr>
        <p:spPr bwMode="auto">
          <a:xfrm>
            <a:off x="139700" y="3709988"/>
            <a:ext cx="26463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小标题是本段关键词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394075" y="2000250"/>
            <a:ext cx="4035425" cy="38163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这里是大标题</a:t>
            </a:r>
            <a:endParaRPr lang="en-US" altLang="zh-CN" sz="3200" b="1" dirty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要点一</a:t>
            </a:r>
            <a:endParaRPr lang="en-US" altLang="zh-CN" sz="2400" b="1" dirty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正文文本正文文本正文文本正文文本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        正文文本正文文本正文文本正文文本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endParaRPr lang="en-US" altLang="zh-CN" b="1" dirty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要点二</a:t>
            </a:r>
            <a:endParaRPr lang="en-US" altLang="zh-CN" sz="2400" b="1" dirty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2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正文文本正文文本正文文本正文文本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          正文文本正文文本正文文本正文文本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endParaRPr lang="en-US" altLang="zh-CN" b="1" dirty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要点三</a:t>
            </a:r>
            <a:endParaRPr lang="en-US" altLang="zh-CN" sz="2400" b="1" dirty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2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正文文本正文文本正文文本正文文本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          正文文本正文文本正文文本正文文本</a:t>
            </a:r>
          </a:p>
        </p:txBody>
      </p:sp>
      <p:sp>
        <p:nvSpPr>
          <p:cNvPr id="12" name="任意多边形 11"/>
          <p:cNvSpPr/>
          <p:nvPr/>
        </p:nvSpPr>
        <p:spPr>
          <a:xfrm>
            <a:off x="2427288" y="3071813"/>
            <a:ext cx="1144587" cy="785812"/>
          </a:xfrm>
          <a:custGeom>
            <a:avLst/>
            <a:gdLst>
              <a:gd name="connsiteX0" fmla="*/ 0 w 1030406"/>
              <a:gd name="connsiteY0" fmla="*/ 791570 h 791570"/>
              <a:gd name="connsiteX1" fmla="*/ 1030406 w 1030406"/>
              <a:gd name="connsiteY1" fmla="*/ 0 h 791570"/>
              <a:gd name="connsiteX0" fmla="*/ 0 w 1030406"/>
              <a:gd name="connsiteY0" fmla="*/ 791570 h 791570"/>
              <a:gd name="connsiteX1" fmla="*/ 1030406 w 1030406"/>
              <a:gd name="connsiteY1" fmla="*/ 0 h 791570"/>
              <a:gd name="connsiteX0" fmla="*/ 0 w 1030406"/>
              <a:gd name="connsiteY0" fmla="*/ 791570 h 791570"/>
              <a:gd name="connsiteX1" fmla="*/ 1030406 w 1030406"/>
              <a:gd name="connsiteY1" fmla="*/ 0 h 791570"/>
              <a:gd name="connsiteX0" fmla="*/ 0 w 1030406"/>
              <a:gd name="connsiteY0" fmla="*/ 791570 h 791570"/>
              <a:gd name="connsiteX1" fmla="*/ 1030406 w 1030406"/>
              <a:gd name="connsiteY1" fmla="*/ 0 h 791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30406" h="791570">
                <a:moveTo>
                  <a:pt x="0" y="791570"/>
                </a:moveTo>
                <a:cubicBezTo>
                  <a:pt x="281127" y="165292"/>
                  <a:pt x="749157" y="81923"/>
                  <a:pt x="1030406" y="0"/>
                </a:cubicBezTo>
              </a:path>
            </a:pathLst>
          </a:custGeom>
          <a:ln w="5715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 flipV="1">
            <a:off x="2427288" y="3894138"/>
            <a:ext cx="1144587" cy="106362"/>
          </a:xfrm>
          <a:custGeom>
            <a:avLst/>
            <a:gdLst>
              <a:gd name="connsiteX0" fmla="*/ 0 w 1050878"/>
              <a:gd name="connsiteY0" fmla="*/ 42080 h 42080"/>
              <a:gd name="connsiteX1" fmla="*/ 1050878 w 1050878"/>
              <a:gd name="connsiteY1" fmla="*/ 1137 h 42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50878" h="42080">
                <a:moveTo>
                  <a:pt x="0" y="42080"/>
                </a:moveTo>
                <a:cubicBezTo>
                  <a:pt x="416825" y="21040"/>
                  <a:pt x="833651" y="0"/>
                  <a:pt x="1050878" y="1137"/>
                </a:cubicBezTo>
              </a:path>
            </a:pathLst>
          </a:custGeom>
          <a:ln w="5715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2427288" y="3857625"/>
            <a:ext cx="1144587" cy="1285875"/>
          </a:xfrm>
          <a:custGeom>
            <a:avLst/>
            <a:gdLst>
              <a:gd name="connsiteX0" fmla="*/ 0 w 1016758"/>
              <a:gd name="connsiteY0" fmla="*/ 0 h 689212"/>
              <a:gd name="connsiteX1" fmla="*/ 1016758 w 1016758"/>
              <a:gd name="connsiteY1" fmla="*/ 689212 h 689212"/>
              <a:gd name="connsiteX0" fmla="*/ 0 w 1016758"/>
              <a:gd name="connsiteY0" fmla="*/ 0 h 689212"/>
              <a:gd name="connsiteX1" fmla="*/ 1016758 w 1016758"/>
              <a:gd name="connsiteY1" fmla="*/ 689212 h 689212"/>
              <a:gd name="connsiteX0" fmla="*/ 0 w 1016758"/>
              <a:gd name="connsiteY0" fmla="*/ 0 h 689212"/>
              <a:gd name="connsiteX1" fmla="*/ 1016758 w 1016758"/>
              <a:gd name="connsiteY1" fmla="*/ 689212 h 689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16758" h="689212">
                <a:moveTo>
                  <a:pt x="0" y="0"/>
                </a:moveTo>
                <a:cubicBezTo>
                  <a:pt x="206870" y="476268"/>
                  <a:pt x="640254" y="641484"/>
                  <a:pt x="1016758" y="689212"/>
                </a:cubicBezTo>
              </a:path>
            </a:pathLst>
          </a:custGeom>
          <a:ln w="5715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2351088" y="2381250"/>
            <a:ext cx="1720850" cy="314325"/>
          </a:xfrm>
          <a:custGeom>
            <a:avLst/>
            <a:gdLst>
              <a:gd name="connsiteX0" fmla="*/ 0 w 1182413"/>
              <a:gd name="connsiteY0" fmla="*/ 31531 h 31531"/>
              <a:gd name="connsiteX1" fmla="*/ 63062 w 1182413"/>
              <a:gd name="connsiteY1" fmla="*/ 31531 h 31531"/>
              <a:gd name="connsiteX2" fmla="*/ 1182413 w 1182413"/>
              <a:gd name="connsiteY2" fmla="*/ 0 h 31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82413" h="31531">
                <a:moveTo>
                  <a:pt x="0" y="31531"/>
                </a:moveTo>
                <a:lnTo>
                  <a:pt x="63062" y="31531"/>
                </a:lnTo>
                <a:lnTo>
                  <a:pt x="1182413" y="0"/>
                </a:lnTo>
              </a:path>
            </a:pathLst>
          </a:custGeom>
          <a:ln w="5715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3DFADF-1F46-4BB5-8BFB-D4AEB8AD4F37}" type="slidenum">
              <a:rPr lang="en-US" altLang="zh-CN"/>
              <a:pPr>
                <a:defRPr/>
              </a:pPr>
              <a:t>17</a:t>
            </a:fld>
            <a:endParaRPr lang="en-US" altLang="zh-CN"/>
          </a:p>
        </p:txBody>
      </p:sp>
      <p:pic>
        <p:nvPicPr>
          <p:cNvPr id="8" name="图片 7" descr="大标题位置.jpg"/>
          <p:cNvPicPr>
            <a:picLocks noChangeAspect="1"/>
          </p:cNvPicPr>
          <p:nvPr/>
        </p:nvPicPr>
        <p:blipFill>
          <a:blip r:embed="rId3" cstate="print"/>
          <a:srcRect t="11545" b="6488"/>
          <a:stretch>
            <a:fillRect/>
          </a:stretch>
        </p:blipFill>
        <p:spPr>
          <a:xfrm>
            <a:off x="0" y="1268760"/>
            <a:ext cx="9144000" cy="5589240"/>
          </a:xfrm>
          <a:prstGeom prst="rect">
            <a:avLst/>
          </a:prstGeom>
          <a:ln>
            <a:noFill/>
          </a:ln>
          <a:effectLst>
            <a:outerShdw blurRad="190500" dist="63500" dir="2700000" algn="tl" rotWithShape="0">
              <a:srgbClr val="333333">
                <a:alpha val="85000"/>
              </a:srgbClr>
            </a:outerShdw>
          </a:effectLst>
        </p:spPr>
      </p:pic>
      <p:sp>
        <p:nvSpPr>
          <p:cNvPr id="4608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69776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en-US" sz="4000" dirty="0" smtClean="0">
                <a:latin typeface="微软雅黑" pitchFamily="34" charset="-122"/>
                <a:ea typeface="微软雅黑" pitchFamily="34" charset="-122"/>
              </a:rPr>
              <a:t>思路二：利用行间距留白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BAAA6D-657B-4064-86A4-048E300DC5D1}" type="slidenum">
              <a:rPr lang="en-US" altLang="zh-CN"/>
              <a:pPr>
                <a:defRPr/>
              </a:pPr>
              <a:t>18</a:t>
            </a:fld>
            <a:endParaRPr lang="en-US" altLang="zh-CN"/>
          </a:p>
        </p:txBody>
      </p:sp>
      <p:sp>
        <p:nvSpPr>
          <p:cNvPr id="4710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85750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en-US" sz="4000" smtClean="0">
                <a:latin typeface="微软雅黑" pitchFamily="34" charset="-122"/>
                <a:ea typeface="微软雅黑" pitchFamily="34" charset="-122"/>
              </a:rPr>
              <a:t>思路三：巧妙排版</a:t>
            </a:r>
          </a:p>
        </p:txBody>
      </p:sp>
      <p:pic>
        <p:nvPicPr>
          <p:cNvPr id="5" name="图片 4" descr="幻灯片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5088" y="1428750"/>
            <a:ext cx="2879725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63500" dir="2700000" algn="tl" rotWithShape="0">
              <a:srgbClr val="333333">
                <a:alpha val="84998"/>
              </a:srgbClr>
            </a:outerShdw>
          </a:effectLst>
        </p:spPr>
      </p:pic>
      <p:pic>
        <p:nvPicPr>
          <p:cNvPr id="6" name="图片 5" descr="幻灯片2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3500" y="1428750"/>
            <a:ext cx="2879725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63500" dir="2700000" algn="tl" rotWithShape="0">
              <a:srgbClr val="333333">
                <a:alpha val="84998"/>
              </a:srgbClr>
            </a:outerShdw>
          </a:effectLst>
        </p:spPr>
      </p:pic>
      <p:pic>
        <p:nvPicPr>
          <p:cNvPr id="7" name="图片 6" descr="幻灯片3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35088" y="4021138"/>
            <a:ext cx="2879725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63500" dir="2700000" algn="tl" rotWithShape="0">
              <a:srgbClr val="333333">
                <a:alpha val="84998"/>
              </a:srgbClr>
            </a:outerShdw>
          </a:effectLst>
        </p:spPr>
      </p:pic>
      <p:pic>
        <p:nvPicPr>
          <p:cNvPr id="10" name="图片 9" descr="幻灯片4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43500" y="4021138"/>
            <a:ext cx="2879725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63500" dir="2700000" algn="tl" rotWithShape="0">
              <a:srgbClr val="333333">
                <a:alpha val="84998"/>
              </a:srgbClr>
            </a:outerShdw>
          </a:effec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10000" y="3233738"/>
            <a:ext cx="360363" cy="37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627938" y="3233738"/>
            <a:ext cx="360362" cy="37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810000" y="5827713"/>
            <a:ext cx="360363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627938" y="5827713"/>
            <a:ext cx="360362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1984375" y="1528763"/>
            <a:ext cx="1643063" cy="3381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600" b="1"/>
              <a:t>横向无时间顺序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5765800" y="1528763"/>
            <a:ext cx="1643063" cy="3381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600" b="1"/>
              <a:t>横向有时间顺序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2020888" y="4094163"/>
            <a:ext cx="1643062" cy="3381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600" b="1"/>
              <a:t>纵向无时间顺序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802313" y="4094163"/>
            <a:ext cx="1643062" cy="3381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600" b="1"/>
              <a:t>纵向有时间顺序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图片 3" descr="0010190308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88" y="2571750"/>
            <a:ext cx="4214812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1" name="云形标注 6"/>
          <p:cNvSpPr>
            <a:spLocks noChangeArrowheads="1"/>
          </p:cNvSpPr>
          <p:nvPr/>
        </p:nvSpPr>
        <p:spPr bwMode="auto">
          <a:xfrm>
            <a:off x="323850" y="357188"/>
            <a:ext cx="5000625" cy="3071812"/>
          </a:xfrm>
          <a:prstGeom prst="cloudCallout">
            <a:avLst>
              <a:gd name="adj1" fmla="val 83630"/>
              <a:gd name="adj2" fmla="val 65986"/>
            </a:avLst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</p:spPr>
        <p:txBody>
          <a:bodyPr/>
          <a:lstStyle/>
          <a:p>
            <a:r>
              <a:rPr lang="en-US" altLang="zh-CN" sz="6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W</a:t>
            </a:r>
            <a:r>
              <a:rPr lang="en-US" altLang="zh-CN" sz="4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ait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，我的</a:t>
            </a:r>
            <a:r>
              <a:rPr lang="en-US" altLang="zh-CN" sz="28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信息量太大怎么办？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4427984" y="692696"/>
            <a:ext cx="1152128" cy="1152128"/>
          </a:xfrm>
          <a:prstGeom prst="ellipse">
            <a:avLst/>
          </a:prstGeom>
          <a:solidFill>
            <a:schemeClr val="bg1"/>
          </a:solidFill>
          <a:ln>
            <a:solidFill>
              <a:srgbClr val="4872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24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6257847" y="1458681"/>
            <a:ext cx="1152128" cy="1152128"/>
          </a:xfrm>
          <a:prstGeom prst="ellipse">
            <a:avLst/>
          </a:prstGeom>
          <a:solidFill>
            <a:schemeClr val="bg1"/>
          </a:solidFill>
          <a:ln>
            <a:solidFill>
              <a:srgbClr val="4872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数据</a:t>
            </a:r>
            <a:endParaRPr lang="zh-CN" altLang="en-US" sz="24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6799877" y="3366909"/>
            <a:ext cx="1152128" cy="1152128"/>
          </a:xfrm>
          <a:prstGeom prst="ellipse">
            <a:avLst/>
          </a:prstGeom>
          <a:solidFill>
            <a:schemeClr val="bg1"/>
          </a:solidFill>
          <a:ln>
            <a:solidFill>
              <a:srgbClr val="4872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图形</a:t>
            </a:r>
            <a:endParaRPr lang="zh-CN" altLang="en-US" sz="24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645914" y="4980446"/>
            <a:ext cx="1152128" cy="1152128"/>
          </a:xfrm>
          <a:prstGeom prst="ellipse">
            <a:avLst/>
          </a:prstGeom>
          <a:solidFill>
            <a:schemeClr val="bg1"/>
          </a:solidFill>
          <a:ln>
            <a:solidFill>
              <a:srgbClr val="4872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图表</a:t>
            </a:r>
            <a:endParaRPr lang="zh-CN" altLang="en-US" sz="24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3664917" y="5084266"/>
            <a:ext cx="1152128" cy="1152128"/>
          </a:xfrm>
          <a:prstGeom prst="ellipse">
            <a:avLst/>
          </a:prstGeom>
          <a:solidFill>
            <a:schemeClr val="bg1"/>
          </a:solidFill>
          <a:ln>
            <a:solidFill>
              <a:srgbClr val="4872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动画</a:t>
            </a:r>
            <a:endParaRPr lang="zh-CN" altLang="en-US" sz="24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2348615" y="3600189"/>
            <a:ext cx="1152128" cy="1152128"/>
          </a:xfrm>
          <a:prstGeom prst="ellipse">
            <a:avLst/>
          </a:prstGeom>
          <a:solidFill>
            <a:schemeClr val="bg1"/>
          </a:solidFill>
          <a:ln>
            <a:solidFill>
              <a:srgbClr val="4872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声音</a:t>
            </a:r>
            <a:endParaRPr lang="zh-CN" altLang="en-US" sz="24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688211" y="1645758"/>
            <a:ext cx="1152128" cy="1152128"/>
          </a:xfrm>
          <a:prstGeom prst="ellipse">
            <a:avLst/>
          </a:prstGeom>
          <a:solidFill>
            <a:schemeClr val="bg1"/>
          </a:solidFill>
          <a:ln>
            <a:solidFill>
              <a:srgbClr val="4872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视频</a:t>
            </a:r>
            <a:endParaRPr lang="zh-CN" altLang="en-US" sz="24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2" name="直接箭头连接符 11"/>
          <p:cNvCxnSpPr>
            <a:endCxn id="4" idx="4"/>
          </p:cNvCxnSpPr>
          <p:nvPr/>
        </p:nvCxnSpPr>
        <p:spPr>
          <a:xfrm flipH="1" flipV="1">
            <a:off x="5004048" y="1844824"/>
            <a:ext cx="72008" cy="1224136"/>
          </a:xfrm>
          <a:prstGeom prst="straightConnector1">
            <a:avLst/>
          </a:prstGeom>
          <a:ln w="28575"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>
            <a:endCxn id="5" idx="3"/>
          </p:cNvCxnSpPr>
          <p:nvPr/>
        </p:nvCxnSpPr>
        <p:spPr>
          <a:xfrm flipV="1">
            <a:off x="5436096" y="2442084"/>
            <a:ext cx="990476" cy="698884"/>
          </a:xfrm>
          <a:prstGeom prst="straightConnector1">
            <a:avLst/>
          </a:prstGeom>
          <a:ln w="28575"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>
            <a:endCxn id="6" idx="2"/>
          </p:cNvCxnSpPr>
          <p:nvPr/>
        </p:nvCxnSpPr>
        <p:spPr>
          <a:xfrm>
            <a:off x="5436096" y="3429000"/>
            <a:ext cx="1363781" cy="513973"/>
          </a:xfrm>
          <a:prstGeom prst="straightConnector1">
            <a:avLst/>
          </a:prstGeom>
          <a:ln w="28575"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>
            <a:endCxn id="7" idx="1"/>
          </p:cNvCxnSpPr>
          <p:nvPr/>
        </p:nvCxnSpPr>
        <p:spPr>
          <a:xfrm>
            <a:off x="5364088" y="3645024"/>
            <a:ext cx="450551" cy="1504147"/>
          </a:xfrm>
          <a:prstGeom prst="straightConnector1">
            <a:avLst/>
          </a:prstGeom>
          <a:ln w="28575"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/>
          <p:cNvCxnSpPr>
            <a:endCxn id="8" idx="0"/>
          </p:cNvCxnSpPr>
          <p:nvPr/>
        </p:nvCxnSpPr>
        <p:spPr>
          <a:xfrm flipH="1">
            <a:off x="4240981" y="3573016"/>
            <a:ext cx="763067" cy="1511250"/>
          </a:xfrm>
          <a:prstGeom prst="straightConnector1">
            <a:avLst/>
          </a:prstGeom>
          <a:ln w="28575"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/>
          <p:cNvCxnSpPr>
            <a:endCxn id="9" idx="7"/>
          </p:cNvCxnSpPr>
          <p:nvPr/>
        </p:nvCxnSpPr>
        <p:spPr>
          <a:xfrm flipH="1">
            <a:off x="3332018" y="3429000"/>
            <a:ext cx="1528014" cy="339914"/>
          </a:xfrm>
          <a:prstGeom prst="straightConnector1">
            <a:avLst/>
          </a:prstGeom>
          <a:ln w="28575"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>
            <a:endCxn id="10" idx="5"/>
          </p:cNvCxnSpPr>
          <p:nvPr/>
        </p:nvCxnSpPr>
        <p:spPr>
          <a:xfrm flipH="1" flipV="1">
            <a:off x="3671614" y="2629161"/>
            <a:ext cx="1116410" cy="583815"/>
          </a:xfrm>
          <a:prstGeom prst="straightConnector1">
            <a:avLst/>
          </a:prstGeom>
          <a:ln w="28575"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4211960" y="2564904"/>
            <a:ext cx="1728192" cy="1728192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  <a:ln>
            <a:solidFill>
              <a:srgbClr val="4872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标题 34"/>
          <p:cNvSpPr txBox="1">
            <a:spLocks/>
          </p:cNvSpPr>
          <p:nvPr/>
        </p:nvSpPr>
        <p:spPr>
          <a:xfrm>
            <a:off x="755576" y="980728"/>
            <a:ext cx="831606" cy="5040560"/>
          </a:xfrm>
          <a:prstGeom prst="rect">
            <a:avLst/>
          </a:prstGeom>
        </p:spPr>
        <p:txBody>
          <a:bodyPr anchor="ctr">
            <a:normAutofit fontScale="85000" lnSpcReduction="20000"/>
          </a:bodyPr>
          <a:lstStyle/>
          <a:p>
            <a:pPr algn="ctr" eaLnBrk="0" hangingPunct="0">
              <a:defRPr/>
            </a:pPr>
            <a:r>
              <a:rPr lang="zh-CN" altLang="en-US" sz="4800" b="1" dirty="0" smtClean="0">
                <a:latin typeface="微软雅黑" pitchFamily="34" charset="-122"/>
                <a:ea typeface="微软雅黑" pitchFamily="34" charset="-122"/>
                <a:cs typeface="+mj-cs"/>
              </a:rPr>
              <a:t>什么是</a:t>
            </a:r>
            <a:r>
              <a:rPr lang="zh-CN" altLang="en-US" sz="48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多媒体技术</a:t>
            </a:r>
            <a:r>
              <a:rPr lang="zh-CN" altLang="en-US" sz="4800" b="1" dirty="0" smtClean="0">
                <a:latin typeface="微软雅黑" pitchFamily="34" charset="-122"/>
                <a:ea typeface="微软雅黑" pitchFamily="34" charset="-122"/>
                <a:cs typeface="+mj-cs"/>
              </a:rPr>
              <a:t>？</a:t>
            </a:r>
            <a:endParaRPr lang="zh-CN" altLang="en-US" sz="4800" b="1" dirty="0"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C19F2F-605A-40C7-B12B-0755F82F58D2}" type="slidenum">
              <a:rPr lang="en-US" altLang="zh-CN"/>
              <a:pPr>
                <a:defRPr/>
              </a:pPr>
              <a:t>20</a:t>
            </a:fld>
            <a:endParaRPr lang="en-US" altLang="zh-CN"/>
          </a:p>
        </p:txBody>
      </p:sp>
      <p:sp>
        <p:nvSpPr>
          <p:cNvPr id="491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4000" smtClean="0">
                <a:latin typeface="微软雅黑" pitchFamily="34" charset="-122"/>
                <a:ea typeface="微软雅黑" pitchFamily="34" charset="-122"/>
              </a:rPr>
              <a:t>案例：</a:t>
            </a:r>
            <a:r>
              <a:rPr lang="en-US" altLang="zh-CN" sz="400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4000" smtClean="0">
                <a:latin typeface="微软雅黑" pitchFamily="34" charset="-122"/>
                <a:ea typeface="微软雅黑" pitchFamily="34" charset="-122"/>
              </a:rPr>
              <a:t>信息量太大怎么办？</a:t>
            </a:r>
          </a:p>
        </p:txBody>
      </p:sp>
      <p:sp>
        <p:nvSpPr>
          <p:cNvPr id="49156" name="TextBox 4"/>
          <p:cNvSpPr txBox="1">
            <a:spLocks noChangeArrowheads="1"/>
          </p:cNvSpPr>
          <p:nvPr/>
        </p:nvSpPr>
        <p:spPr bwMode="auto">
          <a:xfrm>
            <a:off x="1143000" y="1988840"/>
            <a:ext cx="6886575" cy="3962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Aft>
                <a:spcPts val="600"/>
              </a:spcAft>
            </a:pP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自我评价：我是哪一类</a:t>
            </a:r>
            <a:endParaRPr lang="en-US" altLang="zh-CN" sz="2400" b="1" dirty="0">
              <a:latin typeface="微软雅黑" pitchFamily="34" charset="-122"/>
              <a:ea typeface="微软雅黑" pitchFamily="34" charset="-122"/>
            </a:endParaRPr>
          </a:p>
          <a:p>
            <a:pPr>
              <a:spcBef>
                <a:spcPts val="300"/>
              </a:spcBef>
              <a:spcAft>
                <a:spcPts val="300"/>
              </a:spcAft>
              <a:buSzPct val="50000"/>
              <a:buFont typeface="Wingdings" pitchFamily="2" charset="2"/>
              <a:buChar char="l"/>
            </a:pP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讨好型</a:t>
            </a:r>
            <a:r>
              <a:rPr lang="en-US" altLang="zh-CN" sz="2000" b="1" dirty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最大特点是不敢说“不”，凡事同意，总感觉要迎合别人，活得很累，不快活。</a:t>
            </a:r>
            <a:endParaRPr lang="en-US" altLang="zh-CN" sz="2000" b="1" dirty="0">
              <a:latin typeface="微软雅黑" pitchFamily="34" charset="-122"/>
              <a:ea typeface="微软雅黑" pitchFamily="34" charset="-122"/>
            </a:endParaRPr>
          </a:p>
          <a:p>
            <a:pPr>
              <a:spcBef>
                <a:spcPts val="300"/>
              </a:spcBef>
              <a:spcAft>
                <a:spcPts val="300"/>
              </a:spcAft>
              <a:buSzPct val="50000"/>
              <a:buFont typeface="Wingdings" pitchFamily="2" charset="2"/>
              <a:buChar char="l"/>
            </a:pP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责备型</a:t>
            </a:r>
            <a:r>
              <a:rPr lang="en-US" altLang="zh-CN" sz="2000" b="1" dirty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凡事不满意，总是指责他人的错误，总认为自己正确，但指责了别人，自己仍然不快乐。</a:t>
            </a:r>
            <a:endParaRPr lang="en-US" altLang="zh-CN" sz="2000" b="1" dirty="0">
              <a:latin typeface="微软雅黑" pitchFamily="34" charset="-122"/>
              <a:ea typeface="微软雅黑" pitchFamily="34" charset="-122"/>
            </a:endParaRPr>
          </a:p>
          <a:p>
            <a:pPr>
              <a:spcBef>
                <a:spcPts val="300"/>
              </a:spcBef>
              <a:spcAft>
                <a:spcPts val="300"/>
              </a:spcAft>
              <a:buSzPct val="50000"/>
              <a:buFont typeface="Wingdings" pitchFamily="2" charset="2"/>
              <a:buChar char="l"/>
            </a:pP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电脑型</a:t>
            </a:r>
            <a:r>
              <a:rPr lang="en-US" altLang="zh-CN" sz="2000" b="1" dirty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对人满口大道理，却像电脑一样冷冰冰的缺乏感情。</a:t>
            </a:r>
            <a:endParaRPr lang="en-US" altLang="zh-CN" sz="2000" b="1" dirty="0">
              <a:latin typeface="微软雅黑" pitchFamily="34" charset="-122"/>
              <a:ea typeface="微软雅黑" pitchFamily="34" charset="-122"/>
            </a:endParaRPr>
          </a:p>
          <a:p>
            <a:pPr>
              <a:spcBef>
                <a:spcPts val="300"/>
              </a:spcBef>
              <a:spcAft>
                <a:spcPts val="300"/>
              </a:spcAft>
              <a:buSzPct val="50000"/>
              <a:buFont typeface="Wingdings" pitchFamily="2" charset="2"/>
              <a:buChar char="l"/>
            </a:pP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打岔型</a:t>
            </a:r>
            <a:r>
              <a:rPr lang="en-US" altLang="zh-CN" sz="2000" b="1" dirty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说话常常不切题，没有意义，自己觉得没趣，令人生厌。</a:t>
            </a:r>
            <a:endParaRPr lang="en-US" altLang="zh-CN" sz="2000" b="1" dirty="0">
              <a:latin typeface="微软雅黑" pitchFamily="34" charset="-122"/>
              <a:ea typeface="微软雅黑" pitchFamily="34" charset="-122"/>
            </a:endParaRPr>
          </a:p>
          <a:p>
            <a:pPr>
              <a:spcBef>
                <a:spcPts val="300"/>
              </a:spcBef>
              <a:spcAft>
                <a:spcPts val="300"/>
              </a:spcAft>
              <a:buSzPct val="50000"/>
              <a:buFont typeface="Wingdings" pitchFamily="2" charset="2"/>
              <a:buChar char="l"/>
            </a:pP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表里一致型</a:t>
            </a:r>
            <a:r>
              <a:rPr lang="en-US" altLang="zh-CN" sz="2000" b="1" dirty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坦诚沟通，令双方都感觉舒服，大家都很自由，彼此不会感到威胁，所以不需要自我防卫</a:t>
            </a:r>
          </a:p>
        </p:txBody>
      </p:sp>
      <p:sp>
        <p:nvSpPr>
          <p:cNvPr id="49157" name="矩形 29"/>
          <p:cNvSpPr>
            <a:spLocks noChangeArrowheads="1"/>
          </p:cNvSpPr>
          <p:nvPr/>
        </p:nvSpPr>
        <p:spPr bwMode="auto">
          <a:xfrm rot="18900000" flipH="1">
            <a:off x="538163" y="1828502"/>
            <a:ext cx="1116012" cy="369888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b="1" dirty="0">
                <a:latin typeface="微软雅黑" pitchFamily="34" charset="-122"/>
              </a:rPr>
              <a:t>原稿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14D486-35E4-410D-817B-1F189E613B73}" type="slidenum">
              <a:rPr lang="en-US" altLang="zh-CN"/>
              <a:pPr>
                <a:defRPr/>
              </a:pPr>
              <a:t>21</a:t>
            </a:fld>
            <a:endParaRPr lang="en-US" altLang="zh-CN"/>
          </a:p>
        </p:txBody>
      </p:sp>
      <p:sp>
        <p:nvSpPr>
          <p:cNvPr id="501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4000" smtClean="0">
                <a:latin typeface="微软雅黑" pitchFamily="34" charset="-122"/>
                <a:ea typeface="微软雅黑" pitchFamily="34" charset="-122"/>
              </a:rPr>
              <a:t>思路</a:t>
            </a:r>
            <a:r>
              <a:rPr lang="en-US" altLang="zh-CN" sz="400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4000" smtClean="0">
                <a:latin typeface="微软雅黑" pitchFamily="34" charset="-122"/>
                <a:ea typeface="微软雅黑" pitchFamily="34" charset="-122"/>
              </a:rPr>
              <a:t>：充分利用备注</a:t>
            </a:r>
          </a:p>
        </p:txBody>
      </p:sp>
      <p:pic>
        <p:nvPicPr>
          <p:cNvPr id="50180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95563" y="1671638"/>
            <a:ext cx="4005262" cy="46751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2665CD-A08D-466C-8BAC-B53CD731AC44}" type="slidenum">
              <a:rPr lang="en-US" altLang="zh-CN"/>
              <a:pPr>
                <a:defRPr/>
              </a:pPr>
              <a:t>22</a:t>
            </a:fld>
            <a:endParaRPr lang="en-US" altLang="zh-CN"/>
          </a:p>
        </p:txBody>
      </p:sp>
      <p:sp>
        <p:nvSpPr>
          <p:cNvPr id="512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4000" smtClean="0">
                <a:latin typeface="微软雅黑" pitchFamily="34" charset="-122"/>
                <a:ea typeface="微软雅黑" pitchFamily="34" charset="-122"/>
              </a:rPr>
              <a:t>思路</a:t>
            </a:r>
            <a:r>
              <a:rPr lang="en-US" altLang="zh-CN" sz="400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4000" smtClean="0">
                <a:latin typeface="微软雅黑" pitchFamily="34" charset="-122"/>
                <a:ea typeface="微软雅黑" pitchFamily="34" charset="-122"/>
              </a:rPr>
              <a:t>：拆成多个页面</a:t>
            </a:r>
          </a:p>
        </p:txBody>
      </p:sp>
      <p:sp>
        <p:nvSpPr>
          <p:cNvPr id="51204" name="Rectangle 3"/>
          <p:cNvSpPr>
            <a:spLocks noChangeArrowheads="1"/>
          </p:cNvSpPr>
          <p:nvPr/>
        </p:nvSpPr>
        <p:spPr bwMode="auto">
          <a:xfrm>
            <a:off x="874713" y="2876550"/>
            <a:ext cx="2743200" cy="19383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05" name="Rectangle 4"/>
          <p:cNvSpPr>
            <a:spLocks noChangeArrowheads="1"/>
          </p:cNvSpPr>
          <p:nvPr/>
        </p:nvSpPr>
        <p:spPr bwMode="auto">
          <a:xfrm>
            <a:off x="5008563" y="2128838"/>
            <a:ext cx="1411287" cy="9540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讨好型</a:t>
            </a:r>
          </a:p>
        </p:txBody>
      </p:sp>
      <p:sp>
        <p:nvSpPr>
          <p:cNvPr id="51206" name="Rectangle 5"/>
          <p:cNvSpPr>
            <a:spLocks noChangeArrowheads="1"/>
          </p:cNvSpPr>
          <p:nvPr/>
        </p:nvSpPr>
        <p:spPr bwMode="auto">
          <a:xfrm>
            <a:off x="6538913" y="2128838"/>
            <a:ext cx="1411287" cy="954087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责备型</a:t>
            </a:r>
          </a:p>
        </p:txBody>
      </p:sp>
      <p:sp>
        <p:nvSpPr>
          <p:cNvPr id="51207" name="Rectangle 6"/>
          <p:cNvSpPr>
            <a:spLocks noChangeArrowheads="1"/>
          </p:cNvSpPr>
          <p:nvPr/>
        </p:nvSpPr>
        <p:spPr bwMode="auto">
          <a:xfrm>
            <a:off x="5008563" y="3429000"/>
            <a:ext cx="1411287" cy="954088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电脑型</a:t>
            </a:r>
          </a:p>
        </p:txBody>
      </p:sp>
      <p:sp>
        <p:nvSpPr>
          <p:cNvPr id="51208" name="Rectangle 7"/>
          <p:cNvSpPr>
            <a:spLocks noChangeArrowheads="1"/>
          </p:cNvSpPr>
          <p:nvPr/>
        </p:nvSpPr>
        <p:spPr bwMode="auto">
          <a:xfrm>
            <a:off x="6538913" y="3429000"/>
            <a:ext cx="1411287" cy="954088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打岔型</a:t>
            </a:r>
          </a:p>
        </p:txBody>
      </p:sp>
      <p:sp>
        <p:nvSpPr>
          <p:cNvPr id="51209" name="Rectangle 8"/>
          <p:cNvSpPr>
            <a:spLocks noChangeArrowheads="1"/>
          </p:cNvSpPr>
          <p:nvPr/>
        </p:nvSpPr>
        <p:spPr bwMode="auto">
          <a:xfrm>
            <a:off x="5008563" y="4681538"/>
            <a:ext cx="1411287" cy="954087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表里一致</a:t>
            </a:r>
          </a:p>
        </p:txBody>
      </p:sp>
      <p:sp>
        <p:nvSpPr>
          <p:cNvPr id="51210" name="Line 9"/>
          <p:cNvSpPr>
            <a:spLocks noChangeShapeType="1"/>
          </p:cNvSpPr>
          <p:nvPr/>
        </p:nvSpPr>
        <p:spPr bwMode="auto">
          <a:xfrm>
            <a:off x="4094163" y="3886200"/>
            <a:ext cx="587375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59F6F4-F412-4265-898B-A5242F8C8F59}" type="slidenum">
              <a:rPr lang="en-US" altLang="zh-CN"/>
              <a:pPr>
                <a:defRPr/>
              </a:pPr>
              <a:t>23</a:t>
            </a:fld>
            <a:endParaRPr lang="en-US" altLang="zh-CN"/>
          </a:p>
        </p:txBody>
      </p:sp>
      <p:sp>
        <p:nvSpPr>
          <p:cNvPr id="5222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76672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en-US" sz="4000" dirty="0" smtClean="0">
                <a:latin typeface="微软雅黑" pitchFamily="34" charset="-122"/>
                <a:ea typeface="微软雅黑" pitchFamily="34" charset="-122"/>
              </a:rPr>
              <a:t>思路</a:t>
            </a:r>
            <a:r>
              <a:rPr lang="en-US" altLang="zh-CN" sz="4000" dirty="0" smtClean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4000" dirty="0" smtClean="0">
                <a:latin typeface="微软雅黑" pitchFamily="34" charset="-122"/>
                <a:ea typeface="微软雅黑" pitchFamily="34" charset="-122"/>
              </a:rPr>
              <a:t>：要点一条条显示</a:t>
            </a:r>
          </a:p>
        </p:txBody>
      </p:sp>
      <p:sp>
        <p:nvSpPr>
          <p:cNvPr id="52228" name="Rectangle 3"/>
          <p:cNvSpPr>
            <a:spLocks noChangeArrowheads="1"/>
          </p:cNvSpPr>
          <p:nvPr/>
        </p:nvSpPr>
        <p:spPr bwMode="auto">
          <a:xfrm>
            <a:off x="398463" y="2780928"/>
            <a:ext cx="2743200" cy="19383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469" name="Rectangle 4"/>
          <p:cNvSpPr>
            <a:spLocks noChangeArrowheads="1"/>
          </p:cNvSpPr>
          <p:nvPr/>
        </p:nvSpPr>
        <p:spPr bwMode="auto">
          <a:xfrm>
            <a:off x="3189288" y="2780928"/>
            <a:ext cx="2743200" cy="1938337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470" name="Rectangle 5"/>
          <p:cNvSpPr>
            <a:spLocks noChangeArrowheads="1"/>
          </p:cNvSpPr>
          <p:nvPr/>
        </p:nvSpPr>
        <p:spPr bwMode="auto">
          <a:xfrm>
            <a:off x="5924550" y="2780928"/>
            <a:ext cx="2743200" cy="1938337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231" name="Line 6"/>
          <p:cNvSpPr>
            <a:spLocks noChangeShapeType="1"/>
          </p:cNvSpPr>
          <p:nvPr/>
        </p:nvSpPr>
        <p:spPr bwMode="auto">
          <a:xfrm>
            <a:off x="938213" y="3357190"/>
            <a:ext cx="17129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2472" name="Line 7"/>
          <p:cNvSpPr>
            <a:spLocks noChangeShapeType="1"/>
          </p:cNvSpPr>
          <p:nvPr/>
        </p:nvSpPr>
        <p:spPr bwMode="auto">
          <a:xfrm>
            <a:off x="3611563" y="3357190"/>
            <a:ext cx="17129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2473" name="Line 8"/>
          <p:cNvSpPr>
            <a:spLocks noChangeShapeType="1"/>
          </p:cNvSpPr>
          <p:nvPr/>
        </p:nvSpPr>
        <p:spPr bwMode="auto">
          <a:xfrm>
            <a:off x="3611563" y="3785815"/>
            <a:ext cx="17129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2474" name="Line 9"/>
          <p:cNvSpPr>
            <a:spLocks noChangeShapeType="1"/>
          </p:cNvSpPr>
          <p:nvPr/>
        </p:nvSpPr>
        <p:spPr bwMode="auto">
          <a:xfrm>
            <a:off x="6378575" y="3357190"/>
            <a:ext cx="17129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2475" name="Line 10"/>
          <p:cNvSpPr>
            <a:spLocks noChangeShapeType="1"/>
          </p:cNvSpPr>
          <p:nvPr/>
        </p:nvSpPr>
        <p:spPr bwMode="auto">
          <a:xfrm>
            <a:off x="6378575" y="3785815"/>
            <a:ext cx="17129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2476" name="Line 11"/>
          <p:cNvSpPr>
            <a:spLocks noChangeShapeType="1"/>
          </p:cNvSpPr>
          <p:nvPr/>
        </p:nvSpPr>
        <p:spPr bwMode="auto">
          <a:xfrm>
            <a:off x="6378575" y="4184278"/>
            <a:ext cx="17129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2237" name="矩形 12"/>
          <p:cNvSpPr>
            <a:spLocks noChangeArrowheads="1"/>
          </p:cNvSpPr>
          <p:nvPr/>
        </p:nvSpPr>
        <p:spPr bwMode="auto">
          <a:xfrm>
            <a:off x="1357313" y="2928565"/>
            <a:ext cx="877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讨好型</a:t>
            </a:r>
          </a:p>
        </p:txBody>
      </p:sp>
      <p:sp>
        <p:nvSpPr>
          <p:cNvPr id="62478" name="矩形 13"/>
          <p:cNvSpPr>
            <a:spLocks noChangeArrowheads="1"/>
          </p:cNvSpPr>
          <p:nvPr/>
        </p:nvSpPr>
        <p:spPr bwMode="auto">
          <a:xfrm>
            <a:off x="4000500" y="2928565"/>
            <a:ext cx="877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讨好型</a:t>
            </a:r>
          </a:p>
        </p:txBody>
      </p:sp>
      <p:sp>
        <p:nvSpPr>
          <p:cNvPr id="62479" name="矩形 14"/>
          <p:cNvSpPr>
            <a:spLocks noChangeArrowheads="1"/>
          </p:cNvSpPr>
          <p:nvPr/>
        </p:nvSpPr>
        <p:spPr bwMode="auto">
          <a:xfrm>
            <a:off x="4000500" y="3428628"/>
            <a:ext cx="877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责备型</a:t>
            </a:r>
          </a:p>
        </p:txBody>
      </p:sp>
      <p:sp>
        <p:nvSpPr>
          <p:cNvPr id="62480" name="矩形 15"/>
          <p:cNvSpPr>
            <a:spLocks noChangeArrowheads="1"/>
          </p:cNvSpPr>
          <p:nvPr/>
        </p:nvSpPr>
        <p:spPr bwMode="auto">
          <a:xfrm>
            <a:off x="6858000" y="2928565"/>
            <a:ext cx="877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讨好型</a:t>
            </a:r>
          </a:p>
        </p:txBody>
      </p:sp>
      <p:sp>
        <p:nvSpPr>
          <p:cNvPr id="62481" name="矩形 16"/>
          <p:cNvSpPr>
            <a:spLocks noChangeArrowheads="1"/>
          </p:cNvSpPr>
          <p:nvPr/>
        </p:nvSpPr>
        <p:spPr bwMode="auto">
          <a:xfrm>
            <a:off x="6858000" y="3428628"/>
            <a:ext cx="877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责备型</a:t>
            </a:r>
          </a:p>
        </p:txBody>
      </p:sp>
      <p:sp>
        <p:nvSpPr>
          <p:cNvPr id="62482" name="矩形 17"/>
          <p:cNvSpPr>
            <a:spLocks noChangeArrowheads="1"/>
          </p:cNvSpPr>
          <p:nvPr/>
        </p:nvSpPr>
        <p:spPr bwMode="auto">
          <a:xfrm>
            <a:off x="6858000" y="3857253"/>
            <a:ext cx="877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电脑型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9" grpId="0" animBg="1"/>
      <p:bldP spid="62470" grpId="0" animBg="1"/>
      <p:bldP spid="62472" grpId="0" animBg="1"/>
      <p:bldP spid="62473" grpId="0" animBg="1"/>
      <p:bldP spid="62474" grpId="0" animBg="1"/>
      <p:bldP spid="62475" grpId="0" animBg="1"/>
      <p:bldP spid="62476" grpId="0" animBg="1"/>
      <p:bldP spid="62478" grpId="0"/>
      <p:bldP spid="62479" grpId="0"/>
      <p:bldP spid="62480" grpId="0"/>
      <p:bldP spid="62481" grpId="0"/>
      <p:bldP spid="6248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图片 3" descr="美女 思考 发愁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57875" y="1825625"/>
            <a:ext cx="3286125" cy="503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1" name="云形标注 6"/>
          <p:cNvSpPr>
            <a:spLocks noChangeArrowheads="1"/>
          </p:cNvSpPr>
          <p:nvPr/>
        </p:nvSpPr>
        <p:spPr bwMode="auto">
          <a:xfrm>
            <a:off x="428625" y="571500"/>
            <a:ext cx="4143375" cy="2714625"/>
          </a:xfrm>
          <a:prstGeom prst="cloudCallout">
            <a:avLst>
              <a:gd name="adj1" fmla="val 78199"/>
              <a:gd name="adj2" fmla="val 35194"/>
            </a:avLst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</p:spPr>
        <p:txBody>
          <a:bodyPr/>
          <a:lstStyle/>
          <a:p>
            <a:r>
              <a:rPr lang="en-US" altLang="zh-CN" sz="6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M</a:t>
            </a:r>
            <a:r>
              <a:rPr lang="en-US" altLang="zh-CN" sz="4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ore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，我的</a:t>
            </a:r>
            <a:r>
              <a:rPr lang="en-US" altLang="zh-CN" sz="28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像流水账怎么办？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54275" name="图片 2" descr="个人简历的金字塔改前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47"/>
          <p:cNvGrpSpPr>
            <a:grpSpLocks/>
          </p:cNvGrpSpPr>
          <p:nvPr/>
        </p:nvGrpSpPr>
        <p:grpSpPr bwMode="auto">
          <a:xfrm flipH="1">
            <a:off x="7702550" y="-69850"/>
            <a:ext cx="1441450" cy="1531938"/>
            <a:chOff x="-23" y="-75"/>
            <a:chExt cx="908" cy="965"/>
          </a:xfrm>
        </p:grpSpPr>
        <p:sp>
          <p:nvSpPr>
            <p:cNvPr id="54277" name="Freeform 45"/>
            <p:cNvSpPr>
              <a:spLocks/>
            </p:cNvSpPr>
            <p:nvPr/>
          </p:nvSpPr>
          <p:spPr bwMode="auto">
            <a:xfrm>
              <a:off x="-23" y="-17"/>
              <a:ext cx="908" cy="907"/>
            </a:xfrm>
            <a:custGeom>
              <a:avLst/>
              <a:gdLst>
                <a:gd name="T0" fmla="*/ 0 w 908"/>
                <a:gd name="T1" fmla="*/ 907 h 907"/>
                <a:gd name="T2" fmla="*/ 862 w 908"/>
                <a:gd name="T3" fmla="*/ 47 h 907"/>
                <a:gd name="T4" fmla="*/ 908 w 908"/>
                <a:gd name="T5" fmla="*/ 0 h 907"/>
                <a:gd name="T6" fmla="*/ 499 w 908"/>
                <a:gd name="T7" fmla="*/ 0 h 907"/>
                <a:gd name="T8" fmla="*/ 0 w 908"/>
                <a:gd name="T9" fmla="*/ 499 h 907"/>
                <a:gd name="T10" fmla="*/ 0 w 908"/>
                <a:gd name="T11" fmla="*/ 907 h 90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08"/>
                <a:gd name="T19" fmla="*/ 0 h 907"/>
                <a:gd name="T20" fmla="*/ 908 w 908"/>
                <a:gd name="T21" fmla="*/ 907 h 90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08" h="907">
                  <a:moveTo>
                    <a:pt x="0" y="907"/>
                  </a:moveTo>
                  <a:lnTo>
                    <a:pt x="862" y="47"/>
                  </a:lnTo>
                  <a:lnTo>
                    <a:pt x="908" y="0"/>
                  </a:lnTo>
                  <a:lnTo>
                    <a:pt x="499" y="0"/>
                  </a:lnTo>
                  <a:lnTo>
                    <a:pt x="0" y="499"/>
                  </a:lnTo>
                  <a:lnTo>
                    <a:pt x="0" y="907"/>
                  </a:lnTo>
                  <a:close/>
                </a:path>
              </a:pathLst>
            </a:custGeom>
            <a:solidFill>
              <a:srgbClr val="C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278" name="Text Box 46"/>
            <p:cNvSpPr txBox="1">
              <a:spLocks noChangeArrowheads="1"/>
            </p:cNvSpPr>
            <p:nvPr/>
          </p:nvSpPr>
          <p:spPr bwMode="auto">
            <a:xfrm rot="-2744182">
              <a:off x="-99" y="227"/>
              <a:ext cx="855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000" b="1">
                  <a:solidFill>
                    <a:schemeClr val="bg1"/>
                  </a:solidFill>
                  <a:ea typeface="黑体" pitchFamily="2" charset="-122"/>
                </a:rPr>
                <a:t>流水帐</a:t>
              </a:r>
              <a:r>
                <a:rPr lang="en-US" altLang="zh-CN" sz="2000" b="1">
                  <a:solidFill>
                    <a:schemeClr val="bg1"/>
                  </a:solidFill>
                  <a:ea typeface="黑体" pitchFamily="2" charset="-122"/>
                </a:rPr>
                <a:t>PPT</a:t>
              </a:r>
              <a:endParaRPr lang="zh-CN" altLang="en-US" sz="2000" b="1">
                <a:solidFill>
                  <a:schemeClr val="bg1"/>
                </a:solidFill>
                <a:ea typeface="黑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图片 10" descr="医生 诊断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125" y="1285875"/>
            <a:ext cx="4714875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299" name="Rectangle 3"/>
          <p:cNvSpPr txBox="1">
            <a:spLocks noChangeArrowheads="1"/>
          </p:cNvSpPr>
          <p:nvPr/>
        </p:nvSpPr>
        <p:spPr bwMode="auto">
          <a:xfrm>
            <a:off x="142875" y="285750"/>
            <a:ext cx="8501063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4000" b="1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4000" b="1">
                <a:latin typeface="微软雅黑" pitchFamily="34" charset="-122"/>
                <a:ea typeface="微软雅黑" pitchFamily="34" charset="-122"/>
              </a:rPr>
              <a:t>问题诊断：</a:t>
            </a:r>
            <a:endParaRPr lang="en-US" altLang="zh-CN" sz="40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182F5C-8CB8-4390-B489-60A6D82411A5}" type="slidenum">
              <a:rPr lang="zh-CN" altLang="en-US"/>
              <a:pPr>
                <a:defRPr/>
              </a:pPr>
              <a:t>26</a:t>
            </a:fld>
            <a:endParaRPr lang="en-US" altLang="zh-CN" dirty="0"/>
          </a:p>
        </p:txBody>
      </p:sp>
      <p:sp>
        <p:nvSpPr>
          <p:cNvPr id="55301" name="Text Box 16"/>
          <p:cNvSpPr txBox="1">
            <a:spLocks noChangeArrowheads="1"/>
          </p:cNvSpPr>
          <p:nvPr/>
        </p:nvSpPr>
        <p:spPr bwMode="auto">
          <a:xfrm>
            <a:off x="323850" y="1357313"/>
            <a:ext cx="4462463" cy="8572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一笔流水帐，怎么吸引人？</a:t>
            </a:r>
            <a:endParaRPr lang="en-US" altLang="zh-CN" sz="280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302" name="Rectangle 3"/>
          <p:cNvSpPr txBox="1">
            <a:spLocks noChangeArrowheads="1"/>
          </p:cNvSpPr>
          <p:nvPr/>
        </p:nvSpPr>
        <p:spPr bwMode="auto">
          <a:xfrm>
            <a:off x="323850" y="2428875"/>
            <a:ext cx="8320088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4000" b="1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4000" b="1">
                <a:latin typeface="微软雅黑" pitchFamily="34" charset="-122"/>
                <a:ea typeface="微软雅黑" pitchFamily="34" charset="-122"/>
              </a:rPr>
              <a:t>优化思路：</a:t>
            </a:r>
            <a:endParaRPr lang="en-US" altLang="zh-CN" sz="40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303" name="Text Box 16"/>
          <p:cNvSpPr txBox="1">
            <a:spLocks noChangeArrowheads="1"/>
          </p:cNvSpPr>
          <p:nvPr/>
        </p:nvSpPr>
        <p:spPr bwMode="auto">
          <a:xfrm>
            <a:off x="323850" y="3357563"/>
            <a:ext cx="5248275" cy="2714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卖点：从工作经历到职业生涯</a:t>
            </a:r>
            <a:endParaRPr lang="en-US" altLang="zh-CN" sz="280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手法：图形化</a:t>
            </a:r>
            <a:r>
              <a:rPr lang="en-US" altLang="zh-CN" sz="2800">
                <a:latin typeface="微软雅黑" pitchFamily="34" charset="-122"/>
                <a:ea typeface="微软雅黑" pitchFamily="34" charset="-122"/>
              </a:rPr>
              <a:t>--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上升曲线</a:t>
            </a:r>
            <a:endParaRPr lang="en-US" altLang="zh-CN" sz="280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素材：补充更多细节信息</a:t>
            </a:r>
            <a:endParaRPr lang="en-US" altLang="zh-CN" sz="280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知识点：金字塔原理</a:t>
            </a:r>
            <a:r>
              <a:rPr lang="en-US" altLang="zh-CN" sz="280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时间轴</a:t>
            </a:r>
            <a:endParaRPr lang="en-US" altLang="zh-CN" sz="280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80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56323" name="图片 2" descr="个人简历的金字塔改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47"/>
          <p:cNvGrpSpPr>
            <a:grpSpLocks/>
          </p:cNvGrpSpPr>
          <p:nvPr/>
        </p:nvGrpSpPr>
        <p:grpSpPr bwMode="auto">
          <a:xfrm flipH="1">
            <a:off x="7702550" y="-128588"/>
            <a:ext cx="1441450" cy="1590676"/>
            <a:chOff x="-23" y="-112"/>
            <a:chExt cx="908" cy="1002"/>
          </a:xfrm>
        </p:grpSpPr>
        <p:sp>
          <p:nvSpPr>
            <p:cNvPr id="56325" name="Freeform 45"/>
            <p:cNvSpPr>
              <a:spLocks/>
            </p:cNvSpPr>
            <p:nvPr/>
          </p:nvSpPr>
          <p:spPr bwMode="auto">
            <a:xfrm>
              <a:off x="-23" y="-17"/>
              <a:ext cx="908" cy="907"/>
            </a:xfrm>
            <a:custGeom>
              <a:avLst/>
              <a:gdLst>
                <a:gd name="T0" fmla="*/ 0 w 908"/>
                <a:gd name="T1" fmla="*/ 907 h 907"/>
                <a:gd name="T2" fmla="*/ 862 w 908"/>
                <a:gd name="T3" fmla="*/ 47 h 907"/>
                <a:gd name="T4" fmla="*/ 908 w 908"/>
                <a:gd name="T5" fmla="*/ 0 h 907"/>
                <a:gd name="T6" fmla="*/ 499 w 908"/>
                <a:gd name="T7" fmla="*/ 0 h 907"/>
                <a:gd name="T8" fmla="*/ 0 w 908"/>
                <a:gd name="T9" fmla="*/ 499 h 907"/>
                <a:gd name="T10" fmla="*/ 0 w 908"/>
                <a:gd name="T11" fmla="*/ 907 h 90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08"/>
                <a:gd name="T19" fmla="*/ 0 h 907"/>
                <a:gd name="T20" fmla="*/ 908 w 908"/>
                <a:gd name="T21" fmla="*/ 907 h 90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08" h="907">
                  <a:moveTo>
                    <a:pt x="0" y="907"/>
                  </a:moveTo>
                  <a:lnTo>
                    <a:pt x="862" y="47"/>
                  </a:lnTo>
                  <a:lnTo>
                    <a:pt x="908" y="0"/>
                  </a:lnTo>
                  <a:lnTo>
                    <a:pt x="499" y="0"/>
                  </a:lnTo>
                  <a:lnTo>
                    <a:pt x="0" y="499"/>
                  </a:lnTo>
                  <a:lnTo>
                    <a:pt x="0" y="907"/>
                  </a:lnTo>
                  <a:close/>
                </a:path>
              </a:pathLst>
            </a:custGeom>
            <a:solidFill>
              <a:srgbClr val="C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26" name="Text Box 46"/>
            <p:cNvSpPr txBox="1">
              <a:spLocks noChangeArrowheads="1"/>
            </p:cNvSpPr>
            <p:nvPr/>
          </p:nvSpPr>
          <p:spPr bwMode="auto">
            <a:xfrm rot="-2744182">
              <a:off x="-136" y="227"/>
              <a:ext cx="929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000" b="1">
                  <a:solidFill>
                    <a:schemeClr val="bg1"/>
                  </a:solidFill>
                  <a:ea typeface="黑体" pitchFamily="2" charset="-122"/>
                </a:rPr>
                <a:t>改造案例一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836613"/>
            <a:ext cx="4429125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4429125" y="836613"/>
            <a:ext cx="4714875" cy="5184775"/>
          </a:xfrm>
          <a:prstGeom prst="rect">
            <a:avLst/>
          </a:prstGeom>
          <a:solidFill>
            <a:srgbClr val="E9EB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9939" name="标题 1"/>
          <p:cNvSpPr>
            <a:spLocks noGrp="1"/>
          </p:cNvSpPr>
          <p:nvPr>
            <p:ph type="ctrTitle"/>
          </p:nvPr>
        </p:nvSpPr>
        <p:spPr>
          <a:xfrm>
            <a:off x="4929188" y="1428750"/>
            <a:ext cx="3786187" cy="1470025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60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60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、视觉化</a:t>
            </a:r>
            <a:r>
              <a:rPr lang="zh-CN" altLang="en-US" sz="72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</a:p>
        </p:txBody>
      </p:sp>
      <p:sp>
        <p:nvSpPr>
          <p:cNvPr id="4" name="副标题 3"/>
          <p:cNvSpPr>
            <a:spLocks noGrp="1"/>
          </p:cNvSpPr>
          <p:nvPr>
            <p:ph type="subTitle" idx="1"/>
          </p:nvPr>
        </p:nvSpPr>
        <p:spPr>
          <a:xfrm>
            <a:off x="4214813" y="3184525"/>
            <a:ext cx="4500562" cy="97155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把概念或数据翻译成图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6DCD71-2E1F-425E-884B-A51D9CEA7991}" type="slidenum">
              <a:rPr lang="en-US" altLang="zh-CN"/>
              <a:pPr>
                <a:defRPr/>
              </a:pPr>
              <a:t>28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标题 34"/>
          <p:cNvSpPr txBox="1">
            <a:spLocks/>
          </p:cNvSpPr>
          <p:nvPr/>
        </p:nvSpPr>
        <p:spPr>
          <a:xfrm>
            <a:off x="457200" y="285750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 eaLnBrk="0" hangingPunct="0">
              <a:defRPr/>
            </a:pPr>
            <a:r>
              <a:rPr lang="zh-CN" altLang="en-US" sz="4000" dirty="0">
                <a:latin typeface="微软雅黑" pitchFamily="34" charset="-122"/>
                <a:ea typeface="微软雅黑" pitchFamily="34" charset="-122"/>
                <a:cs typeface="+mj-cs"/>
              </a:rPr>
              <a:t>好的幻灯片让你与众不同</a:t>
            </a:r>
          </a:p>
        </p:txBody>
      </p:sp>
      <p:pic>
        <p:nvPicPr>
          <p:cNvPr id="2662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1427163"/>
            <a:ext cx="6859588" cy="51450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2" name="Group 47"/>
          <p:cNvGrpSpPr>
            <a:grpSpLocks/>
          </p:cNvGrpSpPr>
          <p:nvPr/>
        </p:nvGrpSpPr>
        <p:grpSpPr bwMode="auto">
          <a:xfrm flipH="1">
            <a:off x="6559550" y="1395413"/>
            <a:ext cx="1441450" cy="1462087"/>
            <a:chOff x="-23" y="-31"/>
            <a:chExt cx="908" cy="921"/>
          </a:xfrm>
        </p:grpSpPr>
        <p:sp>
          <p:nvSpPr>
            <p:cNvPr id="32773" name="Freeform 45"/>
            <p:cNvSpPr>
              <a:spLocks/>
            </p:cNvSpPr>
            <p:nvPr/>
          </p:nvSpPr>
          <p:spPr bwMode="auto">
            <a:xfrm>
              <a:off x="-23" y="-17"/>
              <a:ext cx="908" cy="907"/>
            </a:xfrm>
            <a:custGeom>
              <a:avLst/>
              <a:gdLst>
                <a:gd name="T0" fmla="*/ 0 w 908"/>
                <a:gd name="T1" fmla="*/ 907 h 907"/>
                <a:gd name="T2" fmla="*/ 862 w 908"/>
                <a:gd name="T3" fmla="*/ 47 h 907"/>
                <a:gd name="T4" fmla="*/ 908 w 908"/>
                <a:gd name="T5" fmla="*/ 0 h 907"/>
                <a:gd name="T6" fmla="*/ 499 w 908"/>
                <a:gd name="T7" fmla="*/ 0 h 907"/>
                <a:gd name="T8" fmla="*/ 0 w 908"/>
                <a:gd name="T9" fmla="*/ 499 h 907"/>
                <a:gd name="T10" fmla="*/ 0 w 908"/>
                <a:gd name="T11" fmla="*/ 907 h 90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08"/>
                <a:gd name="T19" fmla="*/ 0 h 907"/>
                <a:gd name="T20" fmla="*/ 908 w 908"/>
                <a:gd name="T21" fmla="*/ 907 h 90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08" h="907">
                  <a:moveTo>
                    <a:pt x="0" y="907"/>
                  </a:moveTo>
                  <a:lnTo>
                    <a:pt x="862" y="47"/>
                  </a:lnTo>
                  <a:lnTo>
                    <a:pt x="908" y="0"/>
                  </a:lnTo>
                  <a:lnTo>
                    <a:pt x="499" y="0"/>
                  </a:lnTo>
                  <a:lnTo>
                    <a:pt x="0" y="499"/>
                  </a:lnTo>
                  <a:lnTo>
                    <a:pt x="0" y="907"/>
                  </a:lnTo>
                  <a:close/>
                </a:path>
              </a:pathLst>
            </a:custGeom>
            <a:solidFill>
              <a:srgbClr val="C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74" name="Text Box 46"/>
            <p:cNvSpPr txBox="1">
              <a:spLocks noChangeArrowheads="1"/>
            </p:cNvSpPr>
            <p:nvPr/>
          </p:nvSpPr>
          <p:spPr bwMode="auto">
            <a:xfrm rot="-2744182">
              <a:off x="-55" y="227"/>
              <a:ext cx="767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000" b="1">
                  <a:solidFill>
                    <a:schemeClr val="bg1"/>
                  </a:solidFill>
                  <a:ea typeface="黑体" pitchFamily="2" charset="-122"/>
                </a:rPr>
                <a:t>太一般了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34"/>
          <p:cNvSpPr txBox="1">
            <a:spLocks/>
          </p:cNvSpPr>
          <p:nvPr/>
        </p:nvSpPr>
        <p:spPr>
          <a:xfrm>
            <a:off x="500034" y="285728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eaLnBrk="0" hangingPunct="0">
              <a:defRPr/>
            </a:pPr>
            <a:r>
              <a:rPr lang="zh-CN" altLang="en-US" sz="4800" b="1" dirty="0" smtClean="0">
                <a:latin typeface="微软雅黑" pitchFamily="34" charset="-122"/>
                <a:ea typeface="微软雅黑" pitchFamily="34" charset="-122"/>
                <a:cs typeface="+mj-cs"/>
              </a:rPr>
              <a:t>多媒体制作工具有哪些？</a:t>
            </a:r>
            <a:endParaRPr lang="zh-CN" altLang="en-US" sz="4800" b="1" dirty="0"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5576" y="1988840"/>
            <a:ext cx="792088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文字处理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：记事本、写字板、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Word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WPS</a:t>
            </a:r>
            <a:b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图形图像处理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400" b="1" dirty="0" err="1" smtClean="0">
                <a:latin typeface="微软雅黑" pitchFamily="34" charset="-122"/>
                <a:ea typeface="微软雅黑" pitchFamily="34" charset="-122"/>
              </a:rPr>
              <a:t>PhotoShop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CorelDraw</a:t>
            </a:r>
            <a:b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动画制作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3DS MAX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Maya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Flash</a:t>
            </a:r>
            <a:b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声音处理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Audition(Cool Edit)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Wave Edit</a:t>
            </a:r>
            <a:b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视频处理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Adobe Premiere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After Effects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EDIUS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标题 34"/>
          <p:cNvSpPr txBox="1">
            <a:spLocks/>
          </p:cNvSpPr>
          <p:nvPr/>
        </p:nvSpPr>
        <p:spPr>
          <a:xfrm>
            <a:off x="457200" y="285750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 eaLnBrk="0" hangingPunct="0">
              <a:defRPr/>
            </a:pPr>
            <a:r>
              <a:rPr lang="zh-CN" altLang="en-US" sz="4000" dirty="0">
                <a:latin typeface="微软雅黑" pitchFamily="34" charset="-122"/>
                <a:ea typeface="微软雅黑" pitchFamily="34" charset="-122"/>
                <a:cs typeface="+mj-cs"/>
              </a:rPr>
              <a:t>好的幻灯片让你与众不同</a:t>
            </a:r>
          </a:p>
        </p:txBody>
      </p:sp>
      <p:pic>
        <p:nvPicPr>
          <p:cNvPr id="17" name="图片 16" descr="方案介绍封面一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3000" y="1285875"/>
            <a:ext cx="6858000" cy="5143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2" name="Group 47"/>
          <p:cNvGrpSpPr>
            <a:grpSpLocks/>
          </p:cNvGrpSpPr>
          <p:nvPr/>
        </p:nvGrpSpPr>
        <p:grpSpPr bwMode="auto">
          <a:xfrm flipH="1">
            <a:off x="6559550" y="1252538"/>
            <a:ext cx="1441450" cy="1462087"/>
            <a:chOff x="-23" y="-31"/>
            <a:chExt cx="908" cy="921"/>
          </a:xfrm>
        </p:grpSpPr>
        <p:sp>
          <p:nvSpPr>
            <p:cNvPr id="33797" name="Freeform 45"/>
            <p:cNvSpPr>
              <a:spLocks/>
            </p:cNvSpPr>
            <p:nvPr/>
          </p:nvSpPr>
          <p:spPr bwMode="auto">
            <a:xfrm>
              <a:off x="-23" y="-17"/>
              <a:ext cx="908" cy="907"/>
            </a:xfrm>
            <a:custGeom>
              <a:avLst/>
              <a:gdLst>
                <a:gd name="T0" fmla="*/ 0 w 908"/>
                <a:gd name="T1" fmla="*/ 907 h 907"/>
                <a:gd name="T2" fmla="*/ 862 w 908"/>
                <a:gd name="T3" fmla="*/ 47 h 907"/>
                <a:gd name="T4" fmla="*/ 908 w 908"/>
                <a:gd name="T5" fmla="*/ 0 h 907"/>
                <a:gd name="T6" fmla="*/ 499 w 908"/>
                <a:gd name="T7" fmla="*/ 0 h 907"/>
                <a:gd name="T8" fmla="*/ 0 w 908"/>
                <a:gd name="T9" fmla="*/ 499 h 907"/>
                <a:gd name="T10" fmla="*/ 0 w 908"/>
                <a:gd name="T11" fmla="*/ 907 h 90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08"/>
                <a:gd name="T19" fmla="*/ 0 h 907"/>
                <a:gd name="T20" fmla="*/ 908 w 908"/>
                <a:gd name="T21" fmla="*/ 907 h 90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08" h="907">
                  <a:moveTo>
                    <a:pt x="0" y="907"/>
                  </a:moveTo>
                  <a:lnTo>
                    <a:pt x="862" y="47"/>
                  </a:lnTo>
                  <a:lnTo>
                    <a:pt x="908" y="0"/>
                  </a:lnTo>
                  <a:lnTo>
                    <a:pt x="499" y="0"/>
                  </a:lnTo>
                  <a:lnTo>
                    <a:pt x="0" y="499"/>
                  </a:lnTo>
                  <a:lnTo>
                    <a:pt x="0" y="907"/>
                  </a:lnTo>
                  <a:close/>
                </a:path>
              </a:pathLst>
            </a:custGeom>
            <a:solidFill>
              <a:srgbClr val="C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798" name="Text Box 46"/>
            <p:cNvSpPr txBox="1">
              <a:spLocks noChangeArrowheads="1"/>
            </p:cNvSpPr>
            <p:nvPr/>
          </p:nvSpPr>
          <p:spPr bwMode="auto">
            <a:xfrm rot="-2744182">
              <a:off x="-55" y="227"/>
              <a:ext cx="767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000" b="1">
                  <a:solidFill>
                    <a:schemeClr val="bg1"/>
                  </a:solidFill>
                  <a:ea typeface="黑体" pitchFamily="2" charset="-122"/>
                </a:rPr>
                <a:t>有点意思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标题 34"/>
          <p:cNvSpPr txBox="1">
            <a:spLocks/>
          </p:cNvSpPr>
          <p:nvPr/>
        </p:nvSpPr>
        <p:spPr>
          <a:xfrm>
            <a:off x="457200" y="285750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 eaLnBrk="0" hangingPunct="0">
              <a:defRPr/>
            </a:pPr>
            <a:r>
              <a:rPr lang="zh-CN" altLang="en-US" sz="4000" dirty="0">
                <a:latin typeface="微软雅黑" pitchFamily="34" charset="-122"/>
                <a:ea typeface="微软雅黑" pitchFamily="34" charset="-122"/>
                <a:cs typeface="+mj-cs"/>
              </a:rPr>
              <a:t>好的幻灯片让你与众不同</a:t>
            </a:r>
          </a:p>
        </p:txBody>
      </p:sp>
      <p:pic>
        <p:nvPicPr>
          <p:cNvPr id="34819" name="图片 3" descr="方案介绍封面二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63" y="1357313"/>
            <a:ext cx="6929437" cy="519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8"/>
              </a:srgbClr>
            </a:outerShdw>
          </a:effectLst>
        </p:spPr>
      </p:pic>
      <p:grpSp>
        <p:nvGrpSpPr>
          <p:cNvPr id="2" name="Group 47"/>
          <p:cNvGrpSpPr>
            <a:grpSpLocks/>
          </p:cNvGrpSpPr>
          <p:nvPr/>
        </p:nvGrpSpPr>
        <p:grpSpPr bwMode="auto">
          <a:xfrm flipH="1">
            <a:off x="6559550" y="1323975"/>
            <a:ext cx="1441450" cy="1462088"/>
            <a:chOff x="-23" y="-31"/>
            <a:chExt cx="908" cy="921"/>
          </a:xfrm>
        </p:grpSpPr>
        <p:sp>
          <p:nvSpPr>
            <p:cNvPr id="34821" name="Freeform 45"/>
            <p:cNvSpPr>
              <a:spLocks/>
            </p:cNvSpPr>
            <p:nvPr/>
          </p:nvSpPr>
          <p:spPr bwMode="auto">
            <a:xfrm>
              <a:off x="-23" y="-17"/>
              <a:ext cx="908" cy="907"/>
            </a:xfrm>
            <a:custGeom>
              <a:avLst/>
              <a:gdLst>
                <a:gd name="T0" fmla="*/ 0 w 908"/>
                <a:gd name="T1" fmla="*/ 907 h 907"/>
                <a:gd name="T2" fmla="*/ 862 w 908"/>
                <a:gd name="T3" fmla="*/ 47 h 907"/>
                <a:gd name="T4" fmla="*/ 908 w 908"/>
                <a:gd name="T5" fmla="*/ 0 h 907"/>
                <a:gd name="T6" fmla="*/ 499 w 908"/>
                <a:gd name="T7" fmla="*/ 0 h 907"/>
                <a:gd name="T8" fmla="*/ 0 w 908"/>
                <a:gd name="T9" fmla="*/ 499 h 907"/>
                <a:gd name="T10" fmla="*/ 0 w 908"/>
                <a:gd name="T11" fmla="*/ 907 h 90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08"/>
                <a:gd name="T19" fmla="*/ 0 h 907"/>
                <a:gd name="T20" fmla="*/ 908 w 908"/>
                <a:gd name="T21" fmla="*/ 907 h 90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08" h="907">
                  <a:moveTo>
                    <a:pt x="0" y="907"/>
                  </a:moveTo>
                  <a:lnTo>
                    <a:pt x="862" y="47"/>
                  </a:lnTo>
                  <a:lnTo>
                    <a:pt x="908" y="0"/>
                  </a:lnTo>
                  <a:lnTo>
                    <a:pt x="499" y="0"/>
                  </a:lnTo>
                  <a:lnTo>
                    <a:pt x="0" y="499"/>
                  </a:lnTo>
                  <a:lnTo>
                    <a:pt x="0" y="907"/>
                  </a:lnTo>
                  <a:close/>
                </a:path>
              </a:pathLst>
            </a:custGeom>
            <a:solidFill>
              <a:srgbClr val="C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22" name="Text Box 46"/>
            <p:cNvSpPr txBox="1">
              <a:spLocks noChangeArrowheads="1"/>
            </p:cNvSpPr>
            <p:nvPr/>
          </p:nvSpPr>
          <p:spPr bwMode="auto">
            <a:xfrm rot="-2744182">
              <a:off x="-55" y="227"/>
              <a:ext cx="767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000" b="1">
                  <a:solidFill>
                    <a:schemeClr val="bg1"/>
                  </a:solidFill>
                  <a:ea typeface="黑体" pitchFamily="2" charset="-122"/>
                </a:rPr>
                <a:t>有点创意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标题 34"/>
          <p:cNvSpPr txBox="1">
            <a:spLocks/>
          </p:cNvSpPr>
          <p:nvPr/>
        </p:nvSpPr>
        <p:spPr>
          <a:xfrm>
            <a:off x="457200" y="285750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 eaLnBrk="0" hangingPunct="0">
              <a:defRPr/>
            </a:pPr>
            <a:r>
              <a:rPr lang="zh-CN" altLang="en-US" sz="4000" dirty="0">
                <a:latin typeface="微软雅黑" pitchFamily="34" charset="-122"/>
                <a:ea typeface="微软雅黑" pitchFamily="34" charset="-122"/>
                <a:cs typeface="+mj-cs"/>
              </a:rPr>
              <a:t>好的幻灯片让你与众不同</a:t>
            </a:r>
          </a:p>
        </p:txBody>
      </p:sp>
      <p:pic>
        <p:nvPicPr>
          <p:cNvPr id="5" name="Picture 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6163" y="1285875"/>
            <a:ext cx="6954837" cy="51990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2" name="Group 47"/>
          <p:cNvGrpSpPr>
            <a:grpSpLocks/>
          </p:cNvGrpSpPr>
          <p:nvPr/>
        </p:nvGrpSpPr>
        <p:grpSpPr bwMode="auto">
          <a:xfrm flipH="1">
            <a:off x="6572250" y="1252538"/>
            <a:ext cx="1441450" cy="1462087"/>
            <a:chOff x="-23" y="-31"/>
            <a:chExt cx="908" cy="921"/>
          </a:xfrm>
        </p:grpSpPr>
        <p:sp>
          <p:nvSpPr>
            <p:cNvPr id="35845" name="Freeform 45"/>
            <p:cNvSpPr>
              <a:spLocks/>
            </p:cNvSpPr>
            <p:nvPr/>
          </p:nvSpPr>
          <p:spPr bwMode="auto">
            <a:xfrm>
              <a:off x="-23" y="-17"/>
              <a:ext cx="908" cy="907"/>
            </a:xfrm>
            <a:custGeom>
              <a:avLst/>
              <a:gdLst>
                <a:gd name="T0" fmla="*/ 0 w 908"/>
                <a:gd name="T1" fmla="*/ 907 h 907"/>
                <a:gd name="T2" fmla="*/ 862 w 908"/>
                <a:gd name="T3" fmla="*/ 47 h 907"/>
                <a:gd name="T4" fmla="*/ 908 w 908"/>
                <a:gd name="T5" fmla="*/ 0 h 907"/>
                <a:gd name="T6" fmla="*/ 499 w 908"/>
                <a:gd name="T7" fmla="*/ 0 h 907"/>
                <a:gd name="T8" fmla="*/ 0 w 908"/>
                <a:gd name="T9" fmla="*/ 499 h 907"/>
                <a:gd name="T10" fmla="*/ 0 w 908"/>
                <a:gd name="T11" fmla="*/ 907 h 90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08"/>
                <a:gd name="T19" fmla="*/ 0 h 907"/>
                <a:gd name="T20" fmla="*/ 908 w 908"/>
                <a:gd name="T21" fmla="*/ 907 h 90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08" h="907">
                  <a:moveTo>
                    <a:pt x="0" y="907"/>
                  </a:moveTo>
                  <a:lnTo>
                    <a:pt x="862" y="47"/>
                  </a:lnTo>
                  <a:lnTo>
                    <a:pt x="908" y="0"/>
                  </a:lnTo>
                  <a:lnTo>
                    <a:pt x="499" y="0"/>
                  </a:lnTo>
                  <a:lnTo>
                    <a:pt x="0" y="499"/>
                  </a:lnTo>
                  <a:lnTo>
                    <a:pt x="0" y="907"/>
                  </a:lnTo>
                  <a:close/>
                </a:path>
              </a:pathLst>
            </a:custGeom>
            <a:solidFill>
              <a:srgbClr val="C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46" name="Text Box 46"/>
            <p:cNvSpPr txBox="1">
              <a:spLocks noChangeArrowheads="1"/>
            </p:cNvSpPr>
            <p:nvPr/>
          </p:nvSpPr>
          <p:spPr bwMode="auto">
            <a:xfrm rot="-2744182">
              <a:off x="-55" y="227"/>
              <a:ext cx="767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000" b="1">
                  <a:solidFill>
                    <a:schemeClr val="bg1"/>
                  </a:solidFill>
                  <a:ea typeface="黑体" pitchFamily="2" charset="-122"/>
                </a:rPr>
                <a:t>我喜欢！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6339" name="Rectangle 3"/>
          <p:cNvSpPr>
            <a:spLocks noChangeArrowheads="1"/>
          </p:cNvSpPr>
          <p:nvPr/>
        </p:nvSpPr>
        <p:spPr bwMode="auto">
          <a:xfrm>
            <a:off x="228600" y="4130675"/>
            <a:ext cx="8636000" cy="2209800"/>
          </a:xfrm>
          <a:prstGeom prst="rect">
            <a:avLst/>
          </a:prstGeom>
          <a:gradFill rotWithShape="1">
            <a:gsLst>
              <a:gs pos="0">
                <a:schemeClr val="bg2">
                  <a:gamma/>
                  <a:shade val="46275"/>
                  <a:invGamma/>
                </a:schemeClr>
              </a:gs>
              <a:gs pos="100000">
                <a:schemeClr val="bg2"/>
              </a:gs>
            </a:gsLst>
            <a:lin ang="0" scaled="1"/>
          </a:gradFill>
          <a:ln w="12700">
            <a:solidFill>
              <a:srgbClr val="3366FF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endParaRPr lang="zh-CN" altLang="en-US" sz="1600">
              <a:solidFill>
                <a:schemeClr val="bg1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2467" name="Rectangle 4"/>
          <p:cNvSpPr>
            <a:spLocks noGrp="1" noChangeArrowheads="1"/>
          </p:cNvSpPr>
          <p:nvPr>
            <p:ph type="title"/>
          </p:nvPr>
        </p:nvSpPr>
        <p:spPr>
          <a:xfrm>
            <a:off x="153988" y="260350"/>
            <a:ext cx="8990012" cy="804863"/>
          </a:xfrm>
        </p:spPr>
        <p:txBody>
          <a:bodyPr/>
          <a:lstStyle/>
          <a:p>
            <a:pPr eaLnBrk="1" hangingPunct="1"/>
            <a:r>
              <a:rPr lang="en-US" altLang="zh-CN" smtClean="0">
                <a:latin typeface="微软雅黑" pitchFamily="34" charset="-122"/>
                <a:ea typeface="微软雅黑" pitchFamily="34" charset="-122"/>
              </a:rPr>
              <a:t>IBM </a:t>
            </a:r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软件开发工程师岗位要求</a:t>
            </a:r>
          </a:p>
        </p:txBody>
      </p:sp>
      <p:sp>
        <p:nvSpPr>
          <p:cNvPr id="2446341" name="Rectangle 5"/>
          <p:cNvSpPr>
            <a:spLocks noChangeArrowheads="1"/>
          </p:cNvSpPr>
          <p:nvPr/>
        </p:nvSpPr>
        <p:spPr bwMode="invGray">
          <a:xfrm>
            <a:off x="642938" y="5824538"/>
            <a:ext cx="8072437" cy="438150"/>
          </a:xfrm>
          <a:prstGeom prst="rect">
            <a:avLst/>
          </a:prstGeom>
          <a:solidFill>
            <a:srgbClr val="3366FF"/>
          </a:solidFill>
          <a:ln w="6350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tIns="91440" bIns="91440" anchor="ctr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  <a:defRPr/>
            </a:pPr>
            <a:r>
              <a:rPr lang="en-US" altLang="zh-CN" dirty="0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cs typeface="Arial" pitchFamily="34" charset="0"/>
              </a:rPr>
              <a:t>Eclipse </a:t>
            </a:r>
            <a:r>
              <a:rPr lang="zh-CN" altLang="en-US" dirty="0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cs typeface="Arial" pitchFamily="34" charset="0"/>
              </a:rPr>
              <a:t>核心</a:t>
            </a:r>
            <a:endParaRPr lang="zh-CN" altLang="en-CA" dirty="0">
              <a:solidFill>
                <a:srgbClr val="FFFF9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2446342" name="Rectangle 6"/>
          <p:cNvSpPr>
            <a:spLocks noChangeArrowheads="1"/>
          </p:cNvSpPr>
          <p:nvPr/>
        </p:nvSpPr>
        <p:spPr bwMode="invGray">
          <a:xfrm>
            <a:off x="3594100" y="5291138"/>
            <a:ext cx="735013" cy="438150"/>
          </a:xfrm>
          <a:prstGeom prst="rect">
            <a:avLst/>
          </a:prstGeom>
          <a:solidFill>
            <a:srgbClr val="3366FF"/>
          </a:solidFill>
          <a:ln w="6350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tIns="91440" bIns="91440" anchor="ctr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  <a:defRPr/>
            </a:pPr>
            <a:r>
              <a:rPr lang="en-US" altLang="zh-CN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cs typeface="Arial" pitchFamily="34" charset="0"/>
              </a:rPr>
              <a:t>GEF</a:t>
            </a:r>
            <a:endParaRPr lang="en-CA">
              <a:solidFill>
                <a:srgbClr val="FFFF9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2446343" name="Rectangle 7"/>
          <p:cNvSpPr>
            <a:spLocks noChangeArrowheads="1"/>
          </p:cNvSpPr>
          <p:nvPr/>
        </p:nvSpPr>
        <p:spPr bwMode="invGray">
          <a:xfrm>
            <a:off x="5470525" y="5292725"/>
            <a:ext cx="1352550" cy="438150"/>
          </a:xfrm>
          <a:prstGeom prst="rect">
            <a:avLst/>
          </a:prstGeom>
          <a:solidFill>
            <a:srgbClr val="3366FF"/>
          </a:solidFill>
          <a:ln w="6350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tIns="91440" bIns="91440" anchor="ctr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  <a:defRPr/>
            </a:pPr>
            <a:r>
              <a:rPr lang="en-US" altLang="zh-CN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cs typeface="Arial" pitchFamily="34" charset="0"/>
              </a:rPr>
              <a:t>JDT/CDT</a:t>
            </a:r>
            <a:endParaRPr lang="en-CA">
              <a:solidFill>
                <a:srgbClr val="FFFF9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2446344" name="Rectangle 8"/>
          <p:cNvSpPr>
            <a:spLocks noChangeArrowheads="1"/>
          </p:cNvSpPr>
          <p:nvPr/>
        </p:nvSpPr>
        <p:spPr bwMode="invGray">
          <a:xfrm>
            <a:off x="6907213" y="5292725"/>
            <a:ext cx="1797050" cy="438150"/>
          </a:xfrm>
          <a:prstGeom prst="rect">
            <a:avLst/>
          </a:prstGeom>
          <a:solidFill>
            <a:srgbClr val="3366FF"/>
          </a:solidFill>
          <a:ln w="6350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tIns="91440" bIns="91440" anchor="ctr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  <a:defRPr/>
            </a:pPr>
            <a:r>
              <a:rPr lang="zh-CN" altLang="en-US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cs typeface="Arial" pitchFamily="34" charset="0"/>
              </a:rPr>
              <a:t>组 </a:t>
            </a:r>
            <a:endParaRPr lang="zh-CN" altLang="en-CA">
              <a:solidFill>
                <a:srgbClr val="FFFF9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2446345" name="Rectangle 9"/>
          <p:cNvSpPr>
            <a:spLocks noChangeArrowheads="1"/>
          </p:cNvSpPr>
          <p:nvPr/>
        </p:nvSpPr>
        <p:spPr bwMode="invGray">
          <a:xfrm>
            <a:off x="5153025" y="4776788"/>
            <a:ext cx="1724025" cy="438150"/>
          </a:xfrm>
          <a:prstGeom prst="rect">
            <a:avLst/>
          </a:prstGeom>
          <a:solidFill>
            <a:srgbClr val="3366FF"/>
          </a:solidFill>
          <a:ln w="6350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tIns="91440" bIns="91440" anchor="ctr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  <a:defRPr/>
            </a:pPr>
            <a:r>
              <a:rPr lang="en-US" altLang="zh-CN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cs typeface="Arial" pitchFamily="34" charset="0"/>
              </a:rPr>
              <a:t>TPTP</a:t>
            </a:r>
            <a:endParaRPr lang="en-CA">
              <a:solidFill>
                <a:srgbClr val="FFFF9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2446346" name="Text Box 10"/>
          <p:cNvSpPr txBox="1">
            <a:spLocks noChangeArrowheads="1"/>
          </p:cNvSpPr>
          <p:nvPr/>
        </p:nvSpPr>
        <p:spPr bwMode="invGray">
          <a:xfrm>
            <a:off x="642938" y="5287963"/>
            <a:ext cx="2843212" cy="438150"/>
          </a:xfrm>
          <a:prstGeom prst="rect">
            <a:avLst/>
          </a:prstGeom>
          <a:solidFill>
            <a:srgbClr val="3366FF"/>
          </a:solidFill>
          <a:ln w="6350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  <a:defRPr/>
            </a:pPr>
            <a:r>
              <a:rPr lang="en-US" altLang="zh-CN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cs typeface="Arial" pitchFamily="34" charset="0"/>
              </a:rPr>
              <a:t>CM, Merge, Traceability….</a:t>
            </a:r>
            <a:endParaRPr lang="en-CA">
              <a:solidFill>
                <a:srgbClr val="FFFF9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2446347" name="Text Box 11"/>
          <p:cNvSpPr txBox="1">
            <a:spLocks noChangeArrowheads="1"/>
          </p:cNvSpPr>
          <p:nvPr/>
        </p:nvSpPr>
        <p:spPr bwMode="invGray">
          <a:xfrm>
            <a:off x="642938" y="4238625"/>
            <a:ext cx="7999412" cy="438150"/>
          </a:xfrm>
          <a:prstGeom prst="rect">
            <a:avLst/>
          </a:prstGeom>
          <a:solidFill>
            <a:srgbClr val="3366FF"/>
          </a:solidFill>
          <a:ln w="6350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  <a:defRPr/>
            </a:pPr>
            <a:r>
              <a:rPr lang="zh-CN" altLang="en-US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cs typeface="Arial" pitchFamily="34" charset="0"/>
              </a:rPr>
              <a:t>模块服务 </a:t>
            </a:r>
            <a:r>
              <a:rPr lang="en-US" altLang="zh-CN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cs typeface="Arial" pitchFamily="34" charset="0"/>
              </a:rPr>
              <a:t>(UML2 ext, other Meta-Models, Code Gen APIs, …)</a:t>
            </a:r>
            <a:endParaRPr lang="en-CA">
              <a:solidFill>
                <a:srgbClr val="FFFF9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2446348" name="Rectangle 12"/>
          <p:cNvSpPr>
            <a:spLocks noChangeArrowheads="1"/>
          </p:cNvSpPr>
          <p:nvPr/>
        </p:nvSpPr>
        <p:spPr bwMode="invGray">
          <a:xfrm>
            <a:off x="4446588" y="5287963"/>
            <a:ext cx="914400" cy="438150"/>
          </a:xfrm>
          <a:prstGeom prst="rect">
            <a:avLst/>
          </a:prstGeom>
          <a:solidFill>
            <a:srgbClr val="3366FF"/>
          </a:solidFill>
          <a:ln w="6350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tIns="91440" bIns="91440" anchor="ctr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  <a:defRPr/>
            </a:pPr>
            <a:r>
              <a:rPr lang="en-US" altLang="zh-CN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cs typeface="Arial" pitchFamily="34" charset="0"/>
              </a:rPr>
              <a:t>EMF</a:t>
            </a:r>
            <a:endParaRPr lang="en-CA">
              <a:solidFill>
                <a:srgbClr val="FFFF9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2446349" name="Rectangle 13"/>
          <p:cNvSpPr>
            <a:spLocks noChangeArrowheads="1"/>
          </p:cNvSpPr>
          <p:nvPr/>
        </p:nvSpPr>
        <p:spPr bwMode="invGray">
          <a:xfrm>
            <a:off x="642938" y="4775200"/>
            <a:ext cx="2263775" cy="438150"/>
          </a:xfrm>
          <a:prstGeom prst="rect">
            <a:avLst/>
          </a:prstGeom>
          <a:solidFill>
            <a:srgbClr val="3366FF"/>
          </a:solidFill>
          <a:ln w="6350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tIns="91440" bIns="91440" anchor="ctr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  <a:defRPr/>
            </a:pPr>
            <a:r>
              <a:rPr lang="en-CA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cs typeface="Arial" pitchFamily="34" charset="0"/>
              </a:rPr>
              <a:t>UML2</a:t>
            </a:r>
          </a:p>
        </p:txBody>
      </p:sp>
      <p:sp>
        <p:nvSpPr>
          <p:cNvPr id="62477" name="Text Box 14"/>
          <p:cNvSpPr txBox="1">
            <a:spLocks noChangeArrowheads="1"/>
          </p:cNvSpPr>
          <p:nvPr/>
        </p:nvSpPr>
        <p:spPr bwMode="auto">
          <a:xfrm rot="16200000" flipH="1">
            <a:off x="-53181" y="5068094"/>
            <a:ext cx="984250" cy="3667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chemeClr val="bg2"/>
                </a:solidFill>
                <a:cs typeface="Arial" charset="0"/>
              </a:rPr>
              <a:t>Eclipse</a:t>
            </a:r>
          </a:p>
        </p:txBody>
      </p:sp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0" y="1557338"/>
            <a:ext cx="1289050" cy="881062"/>
            <a:chOff x="-26" y="930"/>
            <a:chExt cx="698" cy="473"/>
          </a:xfrm>
        </p:grpSpPr>
        <p:pic>
          <p:nvPicPr>
            <p:cNvPr id="62504" name="Picture 16" descr="Business-Analyst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7" y="930"/>
              <a:ext cx="635" cy="4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2505" name="Text Box 17"/>
            <p:cNvSpPr txBox="1">
              <a:spLocks noChangeArrowheads="1"/>
            </p:cNvSpPr>
            <p:nvPr/>
          </p:nvSpPr>
          <p:spPr bwMode="auto">
            <a:xfrm>
              <a:off x="-26" y="1228"/>
              <a:ext cx="666" cy="1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000000"/>
              </a:outerShdw>
            </a:effectLst>
          </p:spPr>
          <p:txBody>
            <a:bodyPr>
              <a:spAutoFit/>
            </a:bodyPr>
            <a:lstStyle/>
            <a:p>
              <a:pPr>
                <a:lnSpc>
                  <a:spcPct val="85000"/>
                </a:lnSpc>
                <a:spcBef>
                  <a:spcPct val="25000"/>
                </a:spcBef>
              </a:pPr>
              <a:r>
                <a:rPr lang="zh-CN" altLang="en-US">
                  <a:solidFill>
                    <a:srgbClr val="FF0000"/>
                  </a:solidFill>
                  <a:cs typeface="Arial" charset="0"/>
                </a:rPr>
                <a:t>分析者</a:t>
              </a:r>
            </a:p>
          </p:txBody>
        </p:sp>
      </p:grpSp>
      <p:grpSp>
        <p:nvGrpSpPr>
          <p:cNvPr id="3" name="Group 18"/>
          <p:cNvGrpSpPr>
            <a:grpSpLocks/>
          </p:cNvGrpSpPr>
          <p:nvPr/>
        </p:nvGrpSpPr>
        <p:grpSpPr bwMode="auto">
          <a:xfrm>
            <a:off x="1450975" y="1773238"/>
            <a:ext cx="1992313" cy="1054100"/>
            <a:chOff x="1056" y="930"/>
            <a:chExt cx="892" cy="435"/>
          </a:xfrm>
        </p:grpSpPr>
        <p:pic>
          <p:nvPicPr>
            <p:cNvPr id="62502" name="Picture 19" descr="Architect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056" y="930"/>
              <a:ext cx="635" cy="4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2503" name="Text Box 20"/>
            <p:cNvSpPr txBox="1">
              <a:spLocks noChangeArrowheads="1"/>
            </p:cNvSpPr>
            <p:nvPr/>
          </p:nvSpPr>
          <p:spPr bwMode="auto">
            <a:xfrm>
              <a:off x="1142" y="1230"/>
              <a:ext cx="806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000000"/>
              </a:outerShdw>
            </a:effectLst>
          </p:spPr>
          <p:txBody>
            <a:bodyPr>
              <a:spAutoFit/>
            </a:bodyPr>
            <a:lstStyle/>
            <a:p>
              <a:pPr>
                <a:lnSpc>
                  <a:spcPct val="85000"/>
                </a:lnSpc>
                <a:spcBef>
                  <a:spcPct val="25000"/>
                </a:spcBef>
              </a:pPr>
              <a:r>
                <a:rPr lang="zh-CN" altLang="en-US">
                  <a:solidFill>
                    <a:srgbClr val="FF0000"/>
                  </a:solidFill>
                  <a:cs typeface="Arial" charset="0"/>
                </a:rPr>
                <a:t>建模者</a:t>
              </a:r>
            </a:p>
          </p:txBody>
        </p:sp>
      </p:grpSp>
      <p:grpSp>
        <p:nvGrpSpPr>
          <p:cNvPr id="4" name="Group 21"/>
          <p:cNvGrpSpPr>
            <a:grpSpLocks/>
          </p:cNvGrpSpPr>
          <p:nvPr/>
        </p:nvGrpSpPr>
        <p:grpSpPr bwMode="auto">
          <a:xfrm>
            <a:off x="2857500" y="1484313"/>
            <a:ext cx="1871663" cy="911225"/>
            <a:chOff x="2098" y="930"/>
            <a:chExt cx="906" cy="454"/>
          </a:xfrm>
        </p:grpSpPr>
        <p:pic>
          <p:nvPicPr>
            <p:cNvPr id="62500" name="Picture 22" descr="Developer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158" y="930"/>
              <a:ext cx="634" cy="4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2501" name="Text Box 23"/>
            <p:cNvSpPr txBox="1">
              <a:spLocks noChangeArrowheads="1"/>
            </p:cNvSpPr>
            <p:nvPr/>
          </p:nvSpPr>
          <p:spPr bwMode="auto">
            <a:xfrm>
              <a:off x="2098" y="1222"/>
              <a:ext cx="906" cy="1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000000"/>
              </a:outerShdw>
            </a:effectLst>
          </p:spPr>
          <p:txBody>
            <a:bodyPr>
              <a:spAutoFit/>
            </a:bodyPr>
            <a:lstStyle/>
            <a:p>
              <a:pPr>
                <a:lnSpc>
                  <a:spcPct val="85000"/>
                </a:lnSpc>
                <a:spcBef>
                  <a:spcPct val="25000"/>
                </a:spcBef>
              </a:pPr>
              <a:r>
                <a:rPr lang="zh-CN" altLang="en-US">
                  <a:solidFill>
                    <a:srgbClr val="FF0000"/>
                  </a:solidFill>
                  <a:cs typeface="Arial" charset="0"/>
                </a:rPr>
                <a:t>开发者</a:t>
              </a:r>
            </a:p>
          </p:txBody>
        </p:sp>
      </p:grpSp>
      <p:grpSp>
        <p:nvGrpSpPr>
          <p:cNvPr id="5" name="Group 24"/>
          <p:cNvGrpSpPr>
            <a:grpSpLocks/>
          </p:cNvGrpSpPr>
          <p:nvPr/>
        </p:nvGrpSpPr>
        <p:grpSpPr bwMode="auto">
          <a:xfrm>
            <a:off x="4572000" y="1773238"/>
            <a:ext cx="1944688" cy="981075"/>
            <a:chOff x="3033" y="930"/>
            <a:chExt cx="947" cy="450"/>
          </a:xfrm>
        </p:grpSpPr>
        <p:pic>
          <p:nvPicPr>
            <p:cNvPr id="62498" name="Picture 25" descr="Tester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049" y="930"/>
              <a:ext cx="635" cy="4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2499" name="Text Box 26"/>
            <p:cNvSpPr txBox="1">
              <a:spLocks noChangeArrowheads="1"/>
            </p:cNvSpPr>
            <p:nvPr/>
          </p:nvSpPr>
          <p:spPr bwMode="auto">
            <a:xfrm>
              <a:off x="3033" y="1231"/>
              <a:ext cx="947" cy="1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000000"/>
              </a:outerShdw>
            </a:effectLst>
          </p:spPr>
          <p:txBody>
            <a:bodyPr>
              <a:spAutoFit/>
            </a:bodyPr>
            <a:lstStyle/>
            <a:p>
              <a:pPr>
                <a:lnSpc>
                  <a:spcPct val="85000"/>
                </a:lnSpc>
                <a:spcBef>
                  <a:spcPct val="25000"/>
                </a:spcBef>
              </a:pPr>
              <a:r>
                <a:rPr lang="zh-CN" altLang="en-US">
                  <a:solidFill>
                    <a:srgbClr val="FF0000"/>
                  </a:solidFill>
                  <a:cs typeface="Arial" charset="0"/>
                </a:rPr>
                <a:t>测试者</a:t>
              </a:r>
            </a:p>
          </p:txBody>
        </p:sp>
      </p:grpSp>
      <p:pic>
        <p:nvPicPr>
          <p:cNvPr id="62482" name="Picture 27" descr="Stakeholder-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67625" y="1733550"/>
            <a:ext cx="1476375" cy="109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83" name="Text Box 28"/>
          <p:cNvSpPr txBox="1">
            <a:spLocks noChangeArrowheads="1"/>
          </p:cNvSpPr>
          <p:nvPr/>
        </p:nvSpPr>
        <p:spPr bwMode="auto">
          <a:xfrm>
            <a:off x="7453313" y="2565400"/>
            <a:ext cx="1690687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>
            <a:spAutoFit/>
          </a:bodyPr>
          <a:lstStyle/>
          <a:p>
            <a:pPr>
              <a:lnSpc>
                <a:spcPct val="70000"/>
              </a:lnSpc>
              <a:spcBef>
                <a:spcPct val="25000"/>
              </a:spcBef>
            </a:pPr>
            <a:r>
              <a:rPr lang="zh-CN" altLang="en-US" sz="1600">
                <a:solidFill>
                  <a:srgbClr val="FF0000"/>
                </a:solidFill>
                <a:cs typeface="Arial" charset="0"/>
              </a:rPr>
              <a:t>部署经理</a:t>
            </a:r>
          </a:p>
        </p:txBody>
      </p:sp>
      <p:pic>
        <p:nvPicPr>
          <p:cNvPr id="62484" name="Picture 29" descr="wbim-simulatemenu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3025" y="2438400"/>
            <a:ext cx="1298575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71842" dir="2700000" algn="ctr" rotWithShape="0">
              <a:schemeClr val="accent1">
                <a:alpha val="50000"/>
              </a:schemeClr>
            </a:outerShdw>
          </a:effectLst>
        </p:spPr>
      </p:pic>
      <p:pic>
        <p:nvPicPr>
          <p:cNvPr id="62485" name="Picture 3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565275" y="2835275"/>
            <a:ext cx="1258888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71842" dir="2700000" algn="ctr" rotWithShape="0">
              <a:schemeClr val="accent1">
                <a:alpha val="50000"/>
              </a:schemeClr>
            </a:outerShdw>
          </a:effectLst>
        </p:spPr>
      </p:pic>
      <p:pic>
        <p:nvPicPr>
          <p:cNvPr id="62486" name="Picture 31" descr="v51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022600" y="2438400"/>
            <a:ext cx="1325563" cy="100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71842" dir="2700000" algn="ctr" rotWithShape="0">
              <a:schemeClr val="accent1">
                <a:alpha val="50000"/>
              </a:schemeClr>
            </a:outerShdw>
          </a:effectLst>
        </p:spPr>
      </p:pic>
      <p:pic>
        <p:nvPicPr>
          <p:cNvPr id="62487" name="Picture 3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ltGray">
          <a:xfrm>
            <a:off x="4675188" y="2835275"/>
            <a:ext cx="1385887" cy="1008063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>
            <a:outerShdw dist="71842" dir="2700000" algn="ctr" rotWithShape="0">
              <a:schemeClr val="accent1">
                <a:alpha val="50000"/>
              </a:schemeClr>
            </a:outerShdw>
          </a:effectLst>
        </p:spPr>
      </p:pic>
      <p:pic>
        <p:nvPicPr>
          <p:cNvPr id="62488" name="Picture 33" descr="tmp_multichart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ltGray">
          <a:xfrm>
            <a:off x="6178550" y="2438400"/>
            <a:ext cx="1316038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71842" dir="2700000" algn="ctr" rotWithShape="0">
              <a:schemeClr val="accent1">
                <a:alpha val="50000"/>
              </a:schemeClr>
            </a:outerShdw>
          </a:effectLst>
        </p:spPr>
      </p:pic>
      <p:pic>
        <p:nvPicPr>
          <p:cNvPr id="62489" name="Picture 34" descr="rjwsad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710488" y="2835275"/>
            <a:ext cx="1338262" cy="100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71842" dir="2700000" algn="ctr" rotWithShape="0">
              <a:schemeClr val="accent1">
                <a:alpha val="50000"/>
              </a:schemeClr>
            </a:outerShdw>
          </a:effectLst>
        </p:spPr>
      </p:pic>
      <p:grpSp>
        <p:nvGrpSpPr>
          <p:cNvPr id="6" name="Group 35"/>
          <p:cNvGrpSpPr>
            <a:grpSpLocks/>
          </p:cNvGrpSpPr>
          <p:nvPr/>
        </p:nvGrpSpPr>
        <p:grpSpPr bwMode="auto">
          <a:xfrm>
            <a:off x="6065838" y="1484313"/>
            <a:ext cx="2147887" cy="896937"/>
            <a:chOff x="4037" y="960"/>
            <a:chExt cx="1051" cy="438"/>
          </a:xfrm>
        </p:grpSpPr>
        <p:pic>
          <p:nvPicPr>
            <p:cNvPr id="62496" name="Picture 36" descr="Project-Manager"/>
            <p:cNvPicPr>
              <a:picLocks noChangeAspect="1" noChangeArrowheads="1"/>
            </p:cNvPicPr>
            <p:nvPr/>
          </p:nvPicPr>
          <p:blipFill>
            <a:blip r:embed="rId13" cstate="print"/>
            <a:srcRect l="-5354" t="5511" b="32913"/>
            <a:stretch>
              <a:fillRect/>
            </a:stretch>
          </p:blipFill>
          <p:spPr bwMode="auto">
            <a:xfrm>
              <a:off x="4037" y="960"/>
              <a:ext cx="669" cy="3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2497" name="Text Box 37"/>
            <p:cNvSpPr txBox="1">
              <a:spLocks noChangeArrowheads="1"/>
            </p:cNvSpPr>
            <p:nvPr/>
          </p:nvSpPr>
          <p:spPr bwMode="auto">
            <a:xfrm>
              <a:off x="4040" y="1247"/>
              <a:ext cx="1048" cy="15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000000"/>
              </a:outerShdw>
            </a:effectLst>
          </p:spPr>
          <p:txBody>
            <a:bodyPr>
              <a:spAutoFit/>
            </a:bodyPr>
            <a:lstStyle/>
            <a:p>
              <a:pPr>
                <a:lnSpc>
                  <a:spcPct val="85000"/>
                </a:lnSpc>
                <a:spcBef>
                  <a:spcPct val="25000"/>
                </a:spcBef>
              </a:pPr>
              <a:r>
                <a:rPr lang="zh-CN" altLang="en-US" sz="1600">
                  <a:solidFill>
                    <a:srgbClr val="FF0000"/>
                  </a:solidFill>
                  <a:cs typeface="Arial" charset="0"/>
                </a:rPr>
                <a:t>项目经理</a:t>
              </a:r>
            </a:p>
          </p:txBody>
        </p:sp>
      </p:grpSp>
      <p:sp>
        <p:nvSpPr>
          <p:cNvPr id="2446374" name="Rectangle 38"/>
          <p:cNvSpPr>
            <a:spLocks noChangeArrowheads="1"/>
          </p:cNvSpPr>
          <p:nvPr/>
        </p:nvSpPr>
        <p:spPr bwMode="invGray">
          <a:xfrm>
            <a:off x="2955925" y="4773613"/>
            <a:ext cx="2147888" cy="438150"/>
          </a:xfrm>
          <a:prstGeom prst="rect">
            <a:avLst/>
          </a:prstGeom>
          <a:solidFill>
            <a:srgbClr val="3366FF"/>
          </a:solidFill>
          <a:ln w="6350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tIns="91440" bIns="91440" anchor="ctr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  <a:defRPr/>
            </a:pPr>
            <a:r>
              <a:rPr lang="en-CA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cs typeface="Arial" pitchFamily="34" charset="0"/>
              </a:rPr>
              <a:t>网页工具</a:t>
            </a:r>
          </a:p>
        </p:txBody>
      </p:sp>
      <p:sp>
        <p:nvSpPr>
          <p:cNvPr id="2446375" name="Rectangle 39"/>
          <p:cNvSpPr>
            <a:spLocks noChangeArrowheads="1"/>
          </p:cNvSpPr>
          <p:nvPr/>
        </p:nvSpPr>
        <p:spPr bwMode="invGray">
          <a:xfrm>
            <a:off x="6958013" y="4767263"/>
            <a:ext cx="1724025" cy="438150"/>
          </a:xfrm>
          <a:prstGeom prst="rect">
            <a:avLst/>
          </a:prstGeom>
          <a:solidFill>
            <a:srgbClr val="3366FF"/>
          </a:solidFill>
          <a:ln w="6350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tIns="91440" bIns="91440" anchor="ctr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  <a:defRPr/>
            </a:pPr>
            <a:r>
              <a:rPr lang="zh-CN" altLang="en-US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cs typeface="Arial" pitchFamily="34" charset="0"/>
              </a:rPr>
              <a:t>其它</a:t>
            </a:r>
            <a:endParaRPr lang="zh-CN" altLang="en-CA">
              <a:solidFill>
                <a:srgbClr val="FFFF9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Narrow" pitchFamily="34" charset="0"/>
              <a:cs typeface="Arial" pitchFamily="34" charset="0"/>
            </a:endParaRPr>
          </a:p>
        </p:txBody>
      </p:sp>
      <p:grpSp>
        <p:nvGrpSpPr>
          <p:cNvPr id="7" name="Group 47"/>
          <p:cNvGrpSpPr>
            <a:grpSpLocks/>
          </p:cNvGrpSpPr>
          <p:nvPr/>
        </p:nvGrpSpPr>
        <p:grpSpPr bwMode="auto">
          <a:xfrm flipH="1">
            <a:off x="7702550" y="0"/>
            <a:ext cx="1441450" cy="1462088"/>
            <a:chOff x="-23" y="-31"/>
            <a:chExt cx="908" cy="921"/>
          </a:xfrm>
        </p:grpSpPr>
        <p:sp>
          <p:nvSpPr>
            <p:cNvPr id="62494" name="Freeform 45"/>
            <p:cNvSpPr>
              <a:spLocks/>
            </p:cNvSpPr>
            <p:nvPr/>
          </p:nvSpPr>
          <p:spPr bwMode="auto">
            <a:xfrm>
              <a:off x="-23" y="-17"/>
              <a:ext cx="908" cy="907"/>
            </a:xfrm>
            <a:custGeom>
              <a:avLst/>
              <a:gdLst>
                <a:gd name="T0" fmla="*/ 0 w 908"/>
                <a:gd name="T1" fmla="*/ 907 h 907"/>
                <a:gd name="T2" fmla="*/ 862 w 908"/>
                <a:gd name="T3" fmla="*/ 47 h 907"/>
                <a:gd name="T4" fmla="*/ 908 w 908"/>
                <a:gd name="T5" fmla="*/ 0 h 907"/>
                <a:gd name="T6" fmla="*/ 499 w 908"/>
                <a:gd name="T7" fmla="*/ 0 h 907"/>
                <a:gd name="T8" fmla="*/ 0 w 908"/>
                <a:gd name="T9" fmla="*/ 499 h 907"/>
                <a:gd name="T10" fmla="*/ 0 w 908"/>
                <a:gd name="T11" fmla="*/ 907 h 90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08"/>
                <a:gd name="T19" fmla="*/ 0 h 907"/>
                <a:gd name="T20" fmla="*/ 908 w 908"/>
                <a:gd name="T21" fmla="*/ 907 h 90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08" h="907">
                  <a:moveTo>
                    <a:pt x="0" y="907"/>
                  </a:moveTo>
                  <a:lnTo>
                    <a:pt x="862" y="47"/>
                  </a:lnTo>
                  <a:lnTo>
                    <a:pt x="908" y="0"/>
                  </a:lnTo>
                  <a:lnTo>
                    <a:pt x="499" y="0"/>
                  </a:lnTo>
                  <a:lnTo>
                    <a:pt x="0" y="499"/>
                  </a:lnTo>
                  <a:lnTo>
                    <a:pt x="0" y="907"/>
                  </a:lnTo>
                  <a:close/>
                </a:path>
              </a:pathLst>
            </a:custGeom>
            <a:solidFill>
              <a:srgbClr val="C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95" name="Text Box 46"/>
            <p:cNvSpPr txBox="1">
              <a:spLocks noChangeArrowheads="1"/>
            </p:cNvSpPr>
            <p:nvPr/>
          </p:nvSpPr>
          <p:spPr bwMode="auto">
            <a:xfrm rot="-2744182">
              <a:off x="-55" y="227"/>
              <a:ext cx="767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000" b="1">
                  <a:solidFill>
                    <a:schemeClr val="bg1"/>
                  </a:solidFill>
                  <a:ea typeface="黑体" pitchFamily="2" charset="-122"/>
                </a:rPr>
                <a:t>字不如表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3"/>
          <p:cNvSpPr txBox="1">
            <a:spLocks noChangeArrowheads="1"/>
          </p:cNvSpPr>
          <p:nvPr/>
        </p:nvSpPr>
        <p:spPr bwMode="auto">
          <a:xfrm>
            <a:off x="571500" y="214313"/>
            <a:ext cx="822960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4000" b="1" dirty="0">
                <a:latin typeface="微软雅黑" pitchFamily="34" charset="-122"/>
                <a:ea typeface="微软雅黑" pitchFamily="34" charset="-122"/>
              </a:rPr>
              <a:t>让我们看看</a:t>
            </a:r>
            <a:r>
              <a:rPr lang="en-US" altLang="zh-CN" sz="4000" b="1" dirty="0">
                <a:latin typeface="微软雅黑" pitchFamily="34" charset="-122"/>
                <a:ea typeface="微软雅黑" pitchFamily="34" charset="-122"/>
              </a:rPr>
              <a:t>IBM</a:t>
            </a:r>
            <a:r>
              <a:rPr lang="zh-CN" altLang="en-US" sz="4000" b="1" dirty="0">
                <a:latin typeface="微软雅黑" pitchFamily="34" charset="-122"/>
                <a:ea typeface="微软雅黑" pitchFamily="34" charset="-122"/>
              </a:rPr>
              <a:t>网站是什么做的</a:t>
            </a:r>
          </a:p>
        </p:txBody>
      </p:sp>
      <p:grpSp>
        <p:nvGrpSpPr>
          <p:cNvPr id="2" name="Group 47"/>
          <p:cNvGrpSpPr>
            <a:grpSpLocks/>
          </p:cNvGrpSpPr>
          <p:nvPr/>
        </p:nvGrpSpPr>
        <p:grpSpPr bwMode="auto">
          <a:xfrm flipH="1">
            <a:off x="7702550" y="0"/>
            <a:ext cx="1441450" cy="1462088"/>
            <a:chOff x="-23" y="-31"/>
            <a:chExt cx="908" cy="921"/>
          </a:xfrm>
        </p:grpSpPr>
        <p:sp>
          <p:nvSpPr>
            <p:cNvPr id="63493" name="Freeform 45"/>
            <p:cNvSpPr>
              <a:spLocks/>
            </p:cNvSpPr>
            <p:nvPr/>
          </p:nvSpPr>
          <p:spPr bwMode="auto">
            <a:xfrm>
              <a:off x="-23" y="-17"/>
              <a:ext cx="908" cy="907"/>
            </a:xfrm>
            <a:custGeom>
              <a:avLst/>
              <a:gdLst>
                <a:gd name="T0" fmla="*/ 0 w 908"/>
                <a:gd name="T1" fmla="*/ 907 h 907"/>
                <a:gd name="T2" fmla="*/ 862 w 908"/>
                <a:gd name="T3" fmla="*/ 47 h 907"/>
                <a:gd name="T4" fmla="*/ 908 w 908"/>
                <a:gd name="T5" fmla="*/ 0 h 907"/>
                <a:gd name="T6" fmla="*/ 499 w 908"/>
                <a:gd name="T7" fmla="*/ 0 h 907"/>
                <a:gd name="T8" fmla="*/ 0 w 908"/>
                <a:gd name="T9" fmla="*/ 499 h 907"/>
                <a:gd name="T10" fmla="*/ 0 w 908"/>
                <a:gd name="T11" fmla="*/ 907 h 90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08"/>
                <a:gd name="T19" fmla="*/ 0 h 907"/>
                <a:gd name="T20" fmla="*/ 908 w 908"/>
                <a:gd name="T21" fmla="*/ 907 h 90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08" h="907">
                  <a:moveTo>
                    <a:pt x="0" y="907"/>
                  </a:moveTo>
                  <a:lnTo>
                    <a:pt x="862" y="47"/>
                  </a:lnTo>
                  <a:lnTo>
                    <a:pt x="908" y="0"/>
                  </a:lnTo>
                  <a:lnTo>
                    <a:pt x="499" y="0"/>
                  </a:lnTo>
                  <a:lnTo>
                    <a:pt x="0" y="499"/>
                  </a:lnTo>
                  <a:lnTo>
                    <a:pt x="0" y="907"/>
                  </a:lnTo>
                  <a:close/>
                </a:path>
              </a:pathLst>
            </a:custGeom>
            <a:solidFill>
              <a:srgbClr val="C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94" name="Text Box 46"/>
            <p:cNvSpPr txBox="1">
              <a:spLocks noChangeArrowheads="1"/>
            </p:cNvSpPr>
            <p:nvPr/>
          </p:nvSpPr>
          <p:spPr bwMode="auto">
            <a:xfrm rot="-2744182">
              <a:off x="-55" y="227"/>
              <a:ext cx="767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ea typeface="黑体" pitchFamily="2" charset="-122"/>
                </a:rPr>
                <a:t>表不如图</a:t>
              </a:r>
            </a:p>
          </p:txBody>
        </p:sp>
      </p:grpSp>
      <p:pic>
        <p:nvPicPr>
          <p:cNvPr id="6349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5913" y="1340768"/>
            <a:ext cx="8512175" cy="493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8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jac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2971800"/>
            <a:ext cx="2209800" cy="202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1" name="Rectangle 3"/>
          <p:cNvSpPr>
            <a:spLocks noChangeArrowheads="1"/>
          </p:cNvSpPr>
          <p:nvPr/>
        </p:nvSpPr>
        <p:spPr bwMode="auto">
          <a:xfrm>
            <a:off x="4038600" y="3355975"/>
            <a:ext cx="4648200" cy="1190625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>
                <a:solidFill>
                  <a:srgbClr val="000099"/>
                </a:solidFill>
                <a:latin typeface="黑体" pitchFamily="2" charset="-122"/>
                <a:ea typeface="黑体" pitchFamily="2" charset="-122"/>
              </a:rPr>
              <a:t>杰克</a:t>
            </a:r>
            <a:r>
              <a:rPr lang="en-US" altLang="zh-CN">
                <a:solidFill>
                  <a:srgbClr val="000099"/>
                </a:solidFill>
                <a:latin typeface="Calibri" pitchFamily="34" charset="0"/>
                <a:ea typeface="黑体" pitchFamily="2" charset="-122"/>
              </a:rPr>
              <a:t>·</a:t>
            </a:r>
            <a:r>
              <a:rPr lang="zh-CN" altLang="en-US">
                <a:solidFill>
                  <a:srgbClr val="000099"/>
                </a:solidFill>
                <a:latin typeface="黑体" pitchFamily="2" charset="-122"/>
                <a:ea typeface="黑体" pitchFamily="2" charset="-122"/>
              </a:rPr>
              <a:t>韦尔奇 </a:t>
            </a:r>
            <a:r>
              <a:rPr lang="en-US" altLang="zh-CN">
                <a:solidFill>
                  <a:srgbClr val="000099"/>
                </a:solidFill>
                <a:latin typeface="黑体" pitchFamily="2" charset="-122"/>
                <a:ea typeface="黑体" pitchFamily="2" charset="-122"/>
              </a:rPr>
              <a:t>1960 </a:t>
            </a:r>
            <a:r>
              <a:rPr lang="zh-CN" altLang="en-US">
                <a:solidFill>
                  <a:srgbClr val="000099"/>
                </a:solidFill>
                <a:latin typeface="黑体" pitchFamily="2" charset="-122"/>
                <a:ea typeface="黑体" pitchFamily="2" charset="-122"/>
              </a:rPr>
              <a:t>年在 </a:t>
            </a:r>
            <a:r>
              <a:rPr lang="en-US" altLang="zh-CN">
                <a:solidFill>
                  <a:srgbClr val="000099"/>
                </a:solidFill>
                <a:latin typeface="黑体" pitchFamily="2" charset="-122"/>
                <a:ea typeface="黑体" pitchFamily="2" charset="-122"/>
              </a:rPr>
              <a:t>GE </a:t>
            </a:r>
            <a:r>
              <a:rPr lang="zh-CN" altLang="en-US">
                <a:solidFill>
                  <a:srgbClr val="000099"/>
                </a:solidFill>
                <a:latin typeface="黑体" pitchFamily="2" charset="-122"/>
                <a:ea typeface="黑体" pitchFamily="2" charset="-122"/>
              </a:rPr>
              <a:t>公司开始自己的职业生涯，</a:t>
            </a:r>
            <a:r>
              <a:rPr lang="en-US" altLang="zh-CN">
                <a:solidFill>
                  <a:srgbClr val="000099"/>
                </a:solidFill>
                <a:latin typeface="黑体" pitchFamily="2" charset="-122"/>
                <a:ea typeface="黑体" pitchFamily="2" charset="-122"/>
              </a:rPr>
              <a:t>1981 </a:t>
            </a:r>
            <a:r>
              <a:rPr lang="zh-CN" altLang="en-US">
                <a:solidFill>
                  <a:srgbClr val="000099"/>
                </a:solidFill>
                <a:latin typeface="黑体" pitchFamily="2" charset="-122"/>
                <a:ea typeface="黑体" pitchFamily="2" charset="-122"/>
              </a:rPr>
              <a:t>年成为该公司的第八任董事长兼 </a:t>
            </a:r>
            <a:r>
              <a:rPr lang="en-US" altLang="zh-CN">
                <a:solidFill>
                  <a:srgbClr val="000099"/>
                </a:solidFill>
                <a:latin typeface="黑体" pitchFamily="2" charset="-122"/>
                <a:ea typeface="黑体" pitchFamily="2" charset="-122"/>
              </a:rPr>
              <a:t>CEO </a:t>
            </a:r>
            <a:r>
              <a:rPr lang="zh-CN" altLang="en-US">
                <a:solidFill>
                  <a:srgbClr val="000099"/>
                </a:solidFill>
                <a:latin typeface="黑体" pitchFamily="2" charset="-122"/>
                <a:ea typeface="黑体" pitchFamily="2" charset="-122"/>
              </a:rPr>
              <a:t>。在任期间，</a:t>
            </a:r>
            <a:r>
              <a:rPr lang="en-US" altLang="zh-CN">
                <a:solidFill>
                  <a:srgbClr val="000099"/>
                </a:solidFill>
                <a:latin typeface="黑体" pitchFamily="2" charset="-122"/>
                <a:ea typeface="黑体" pitchFamily="2" charset="-122"/>
              </a:rPr>
              <a:t>GE </a:t>
            </a:r>
            <a:r>
              <a:rPr lang="zh-CN" altLang="en-US">
                <a:solidFill>
                  <a:srgbClr val="000099"/>
                </a:solidFill>
                <a:latin typeface="黑体" pitchFamily="2" charset="-122"/>
                <a:ea typeface="黑体" pitchFamily="2" charset="-122"/>
              </a:rPr>
              <a:t>公司的市值增长到 </a:t>
            </a:r>
            <a:r>
              <a:rPr lang="en-US" altLang="zh-CN">
                <a:solidFill>
                  <a:srgbClr val="000099"/>
                </a:solidFill>
                <a:latin typeface="黑体" pitchFamily="2" charset="-122"/>
                <a:ea typeface="黑体" pitchFamily="2" charset="-122"/>
              </a:rPr>
              <a:t>4000 </a:t>
            </a:r>
            <a:r>
              <a:rPr lang="zh-CN" altLang="en-US">
                <a:solidFill>
                  <a:srgbClr val="000099"/>
                </a:solidFill>
                <a:latin typeface="黑体" pitchFamily="2" charset="-122"/>
                <a:ea typeface="黑体" pitchFamily="2" charset="-122"/>
              </a:rPr>
              <a:t>亿美元，高居世界第一。 </a:t>
            </a:r>
          </a:p>
        </p:txBody>
      </p:sp>
      <p:sp>
        <p:nvSpPr>
          <p:cNvPr id="453636" name="Rectangle 4"/>
          <p:cNvSpPr>
            <a:spLocks noChangeArrowheads="1"/>
          </p:cNvSpPr>
          <p:nvPr/>
        </p:nvSpPr>
        <p:spPr bwMode="gray">
          <a:xfrm>
            <a:off x="1752600" y="1600200"/>
            <a:ext cx="5883275" cy="588963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latin typeface="+mn-lt"/>
                <a:ea typeface="华文楷体" pitchFamily="2" charset="-122"/>
              </a:rPr>
              <a:t>你们知道了，但是我们做到了。</a:t>
            </a:r>
          </a:p>
        </p:txBody>
      </p:sp>
      <p:sp>
        <p:nvSpPr>
          <p:cNvPr id="5837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4000" b="1" dirty="0" smtClean="0">
                <a:latin typeface="微软雅黑" pitchFamily="34" charset="-122"/>
                <a:ea typeface="微软雅黑" pitchFamily="34" charset="-122"/>
              </a:rPr>
              <a:t>也许你觉得这已经是视觉化</a:t>
            </a:r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F2E587-36CD-4275-834F-3B6A3D134BBF}" type="slidenum">
              <a:rPr lang="en-US" altLang="zh-CN"/>
              <a:pPr>
                <a:defRPr/>
              </a:pPr>
              <a:t>35</a:t>
            </a:fld>
            <a:endParaRPr lang="en-US" altLang="zh-CN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3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363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313" y="1579563"/>
            <a:ext cx="7786687" cy="527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7" name="TextBox 2"/>
          <p:cNvSpPr txBox="1">
            <a:spLocks noChangeArrowheads="1"/>
          </p:cNvSpPr>
          <p:nvPr/>
        </p:nvSpPr>
        <p:spPr bwMode="auto">
          <a:xfrm>
            <a:off x="214313" y="566738"/>
            <a:ext cx="4643437" cy="323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4" tIns="45718" rIns="91434" bIns="45718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latin typeface="黑体" pitchFamily="49" charset="-122"/>
                <a:ea typeface="黑体" pitchFamily="49" charset="-122"/>
              </a:rPr>
              <a:t>你们知道了</a:t>
            </a:r>
            <a:endParaRPr lang="en-US" altLang="zh-CN" sz="4400" b="1" dirty="0">
              <a:latin typeface="黑体" pitchFamily="49" charset="-122"/>
              <a:ea typeface="黑体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latin typeface="黑体" pitchFamily="49" charset="-122"/>
                <a:ea typeface="黑体" pitchFamily="49" charset="-122"/>
              </a:rPr>
              <a:t>但是我们</a:t>
            </a:r>
            <a:r>
              <a:rPr lang="zh-CN" altLang="en-US" sz="4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做到</a:t>
            </a:r>
            <a:r>
              <a:rPr lang="zh-CN" altLang="en-US" sz="4400" b="1" dirty="0">
                <a:latin typeface="黑体" pitchFamily="49" charset="-122"/>
                <a:ea typeface="黑体" pitchFamily="49" charset="-122"/>
              </a:rPr>
              <a:t>了</a:t>
            </a:r>
            <a:endParaRPr lang="en-US" altLang="zh-CN" sz="4400" b="1" dirty="0">
              <a:latin typeface="黑体" pitchFamily="49" charset="-122"/>
              <a:ea typeface="黑体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200" b="1" dirty="0">
              <a:latin typeface="黑体" pitchFamily="49" charset="-122"/>
              <a:ea typeface="黑体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latin typeface="黑体" pitchFamily="49" charset="-122"/>
                <a:ea typeface="黑体" pitchFamily="49" charset="-122"/>
              </a:rPr>
              <a:t>               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latin typeface="黑体" pitchFamily="2" charset="-122"/>
                <a:ea typeface="黑体" pitchFamily="2" charset="-122"/>
              </a:rPr>
              <a:t>----</a:t>
            </a:r>
            <a:r>
              <a:rPr lang="en-US" altLang="zh-CN" sz="2400" dirty="0">
                <a:latin typeface="Arial" pitchFamily="34" charset="0"/>
              </a:rPr>
              <a:t> </a:t>
            </a:r>
            <a:r>
              <a:rPr lang="en-US" altLang="zh-CN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Rage Italic" pitchFamily="66" charset="0"/>
              </a:rPr>
              <a:t>Jack Welch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Rage Italic" pitchFamily="66" charset="0"/>
              <a:ea typeface="黑体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4400" b="1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E70574-B9DE-4E6D-90E3-8AA62BF09D3E}" type="slidenum">
              <a:rPr lang="en-US" altLang="zh-CN"/>
              <a:pPr>
                <a:defRPr/>
              </a:pPr>
              <a:t>37</a:t>
            </a:fld>
            <a:endParaRPr lang="en-US" altLang="zh-CN"/>
          </a:p>
        </p:txBody>
      </p:sp>
      <p:sp>
        <p:nvSpPr>
          <p:cNvPr id="5939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zh-CN" altLang="en-US" sz="4000" b="0" dirty="0" smtClean="0">
                <a:latin typeface="微软雅黑" pitchFamily="34" charset="-122"/>
                <a:ea typeface="微软雅黑" pitchFamily="34" charset="-122"/>
              </a:rPr>
              <a:t>小技巧：利用网格快速对齐大量图片</a:t>
            </a:r>
          </a:p>
        </p:txBody>
      </p:sp>
      <p:sp>
        <p:nvSpPr>
          <p:cNvPr id="7" name="矩形 6"/>
          <p:cNvSpPr/>
          <p:nvPr/>
        </p:nvSpPr>
        <p:spPr>
          <a:xfrm>
            <a:off x="1000125" y="1285875"/>
            <a:ext cx="714375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128582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有时候，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上要放置很多图片，有好的办法吗？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042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5" y="4132263"/>
            <a:ext cx="3444875" cy="258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63500" dir="2700000" algn="tl" rotWithShape="0">
              <a:srgbClr val="333333">
                <a:alpha val="84998"/>
              </a:srgbClr>
            </a:outerShdw>
          </a:effectLst>
        </p:spPr>
      </p:pic>
      <p:pic>
        <p:nvPicPr>
          <p:cNvPr id="6042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1768475"/>
            <a:ext cx="4214812" cy="3160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63500" dir="2700000" algn="tl" rotWithShape="0">
              <a:srgbClr val="333333">
                <a:alpha val="84998"/>
              </a:srgbClr>
            </a:outerShdw>
          </a:effectLst>
        </p:spPr>
      </p:pic>
      <p:pic>
        <p:nvPicPr>
          <p:cNvPr id="60423" name="虚尾箭头 8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54413" y="3840163"/>
            <a:ext cx="12065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>
              <a:defRPr/>
            </a:pPr>
            <a:r>
              <a:rPr lang="zh-CN" altLang="en-US" sz="4000" b="1" dirty="0">
                <a:latin typeface="微软雅黑" pitchFamily="34" charset="-122"/>
                <a:ea typeface="微软雅黑" pitchFamily="34" charset="-122"/>
                <a:cs typeface="+mj-cs"/>
              </a:rPr>
              <a:t>案例</a:t>
            </a:r>
            <a:r>
              <a:rPr lang="zh-CN" altLang="en-US" sz="4000" b="1" dirty="0" smtClean="0">
                <a:latin typeface="微软雅黑" pitchFamily="34" charset="-122"/>
                <a:ea typeface="微软雅黑" pitchFamily="34" charset="-122"/>
                <a:cs typeface="+mj-cs"/>
              </a:rPr>
              <a:t>欣赏</a:t>
            </a:r>
            <a:endParaRPr lang="zh-CN" altLang="en-US" sz="4000" b="1" dirty="0"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61443" name="TextBox 14"/>
          <p:cNvSpPr txBox="1">
            <a:spLocks noChangeArrowheads="1"/>
          </p:cNvSpPr>
          <p:nvPr/>
        </p:nvSpPr>
        <p:spPr bwMode="auto">
          <a:xfrm>
            <a:off x="3692525" y="2903538"/>
            <a:ext cx="21907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>
                <a:latin typeface="微软雅黑" pitchFamily="34" charset="-122"/>
                <a:ea typeface="微软雅黑" pitchFamily="34" charset="-122"/>
              </a:rPr>
              <a:t>图片横放或竖放，增加紧迫感</a:t>
            </a:r>
            <a:endParaRPr lang="en-US" altLang="zh-CN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444" name="TextBox 15"/>
          <p:cNvSpPr txBox="1">
            <a:spLocks noChangeArrowheads="1"/>
          </p:cNvSpPr>
          <p:nvPr/>
        </p:nvSpPr>
        <p:spPr bwMode="auto">
          <a:xfrm>
            <a:off x="928688" y="2903538"/>
            <a:ext cx="1898650" cy="9239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>
                <a:latin typeface="微软雅黑" pitchFamily="34" charset="-122"/>
                <a:ea typeface="微软雅黑" pitchFamily="34" charset="-122"/>
              </a:rPr>
              <a:t>沿版心线调整，简单稳定版面</a:t>
            </a:r>
            <a:endParaRPr lang="en-US" altLang="zh-CN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445" name="TextBox 17"/>
          <p:cNvSpPr txBox="1">
            <a:spLocks noChangeArrowheads="1"/>
          </p:cNvSpPr>
          <p:nvPr/>
        </p:nvSpPr>
        <p:spPr bwMode="auto">
          <a:xfrm>
            <a:off x="6199188" y="2903538"/>
            <a:ext cx="2008187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>
                <a:latin typeface="微软雅黑" pitchFamily="34" charset="-122"/>
                <a:ea typeface="微软雅黑" pitchFamily="34" charset="-122"/>
              </a:rPr>
              <a:t>最为经典的构图法则</a:t>
            </a:r>
            <a:endParaRPr lang="en-US" altLang="zh-CN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446" name="TextBox 19"/>
          <p:cNvSpPr txBox="1">
            <a:spLocks noChangeArrowheads="1"/>
          </p:cNvSpPr>
          <p:nvPr/>
        </p:nvSpPr>
        <p:spPr bwMode="auto">
          <a:xfrm>
            <a:off x="2122488" y="5359400"/>
            <a:ext cx="1898650" cy="9239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>
                <a:latin typeface="微软雅黑" pitchFamily="34" charset="-122"/>
                <a:ea typeface="微软雅黑" pitchFamily="34" charset="-122"/>
              </a:rPr>
              <a:t>上下分离，将版面视觉区隔</a:t>
            </a:r>
            <a:endParaRPr lang="en-US" altLang="zh-CN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447" name="TextBox 20"/>
          <p:cNvSpPr txBox="1">
            <a:spLocks noChangeArrowheads="1"/>
          </p:cNvSpPr>
          <p:nvPr/>
        </p:nvSpPr>
        <p:spPr bwMode="auto">
          <a:xfrm>
            <a:off x="4916488" y="5364163"/>
            <a:ext cx="2227262" cy="9239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>
                <a:latin typeface="微软雅黑" pitchFamily="34" charset="-122"/>
                <a:ea typeface="微软雅黑" pitchFamily="34" charset="-122"/>
              </a:rPr>
              <a:t>辅助的文字和图片用框架收纳住视野</a:t>
            </a:r>
            <a:endParaRPr lang="en-US" altLang="zh-CN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144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" y="1309688"/>
            <a:ext cx="2160587" cy="16192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6144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82975" y="1309688"/>
            <a:ext cx="2160588" cy="16192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6145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86500" y="1285875"/>
            <a:ext cx="2160588" cy="16192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61451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857375" y="3810000"/>
            <a:ext cx="2160588" cy="16192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61452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86313" y="3810000"/>
            <a:ext cx="2160587" cy="16192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457200" y="115888"/>
            <a:ext cx="8229600" cy="1143000"/>
          </a:xfrm>
          <a:prstGeom prst="rect">
            <a:avLst/>
          </a:prstGeom>
          <a:noFill/>
          <a:ln/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en-US" altLang="zh-CN" sz="40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3</a:t>
            </a:r>
            <a:r>
              <a:rPr lang="zh-CN" altLang="en-US" sz="40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、表格</a:t>
            </a:r>
            <a:r>
              <a:rPr lang="en-US" altLang="zh-CN" sz="40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-</a:t>
            </a:r>
            <a:r>
              <a:rPr lang="zh-CN" altLang="en-US" sz="4000" b="1" dirty="0" smtClean="0">
                <a:latin typeface="微软雅黑" pitchFamily="34" charset="-122"/>
                <a:ea typeface="微软雅黑" pitchFamily="34" charset="-122"/>
                <a:cs typeface="+mj-cs"/>
              </a:rPr>
              <a:t>让</a:t>
            </a:r>
            <a:r>
              <a:rPr lang="zh-CN" altLang="en-US" sz="4000" b="1" dirty="0">
                <a:latin typeface="微软雅黑" pitchFamily="34" charset="-122"/>
                <a:ea typeface="微软雅黑" pitchFamily="34" charset="-122"/>
                <a:cs typeface="+mj-cs"/>
              </a:rPr>
              <a:t>图表美一点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357313" y="2714625"/>
          <a:ext cx="6130926" cy="265271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45888"/>
                <a:gridCol w="1445886"/>
                <a:gridCol w="1674184"/>
                <a:gridCol w="1564968"/>
              </a:tblGrid>
              <a:tr h="663178">
                <a:tc>
                  <a:txBody>
                    <a:bodyPr/>
                    <a:lstStyle/>
                    <a:p>
                      <a:endParaRPr lang="zh-CN" altLang="en-US" sz="2500" dirty="0"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marL="190577" marR="190577" marT="95293" marB="95293"/>
                </a:tc>
                <a:tc>
                  <a:txBody>
                    <a:bodyPr/>
                    <a:lstStyle/>
                    <a:p>
                      <a:r>
                        <a:rPr lang="zh-CN" altLang="en-US" sz="2500" dirty="0" smtClean="0">
                          <a:latin typeface="黑体" pitchFamily="2" charset="-122"/>
                          <a:ea typeface="黑体" pitchFamily="2" charset="-122"/>
                        </a:rPr>
                        <a:t>上半年</a:t>
                      </a:r>
                      <a:endParaRPr lang="zh-CN" altLang="en-US" sz="2500" dirty="0"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marL="190577" marR="190577" marT="95293" marB="95293"/>
                </a:tc>
                <a:tc>
                  <a:txBody>
                    <a:bodyPr/>
                    <a:lstStyle/>
                    <a:p>
                      <a:r>
                        <a:rPr lang="zh-CN" altLang="en-US" sz="2500" dirty="0" smtClean="0">
                          <a:latin typeface="黑体" pitchFamily="2" charset="-122"/>
                          <a:ea typeface="黑体" pitchFamily="2" charset="-122"/>
                        </a:rPr>
                        <a:t>下半年</a:t>
                      </a:r>
                      <a:endParaRPr lang="zh-CN" altLang="en-US" sz="2500" dirty="0"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marL="190577" marR="190577" marT="95293" marB="95293"/>
                </a:tc>
                <a:tc>
                  <a:txBody>
                    <a:bodyPr/>
                    <a:lstStyle/>
                    <a:p>
                      <a:r>
                        <a:rPr lang="zh-CN" altLang="en-US" sz="2500" dirty="0" smtClean="0">
                          <a:latin typeface="黑体" pitchFamily="2" charset="-122"/>
                          <a:ea typeface="黑体" pitchFamily="2" charset="-122"/>
                        </a:rPr>
                        <a:t>合计</a:t>
                      </a:r>
                      <a:endParaRPr lang="zh-CN" altLang="en-US" sz="2500" dirty="0"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marL="190577" marR="190577" marT="95293" marB="95293"/>
                </a:tc>
              </a:tr>
              <a:tr h="663178">
                <a:tc>
                  <a:txBody>
                    <a:bodyPr/>
                    <a:lstStyle/>
                    <a:p>
                      <a:r>
                        <a:rPr lang="zh-CN" altLang="en-US" sz="2500" dirty="0" smtClean="0">
                          <a:latin typeface="黑体" pitchFamily="2" charset="-122"/>
                          <a:ea typeface="黑体" pitchFamily="2" charset="-122"/>
                        </a:rPr>
                        <a:t>华北</a:t>
                      </a:r>
                      <a:endParaRPr lang="zh-CN" altLang="en-US" sz="2500" dirty="0"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marL="190577" marR="190577" marT="95293" marB="9529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500" dirty="0" smtClean="0">
                          <a:latin typeface="黑体" pitchFamily="2" charset="-122"/>
                          <a:ea typeface="黑体" pitchFamily="2" charset="-122"/>
                        </a:rPr>
                        <a:t>25%</a:t>
                      </a:r>
                      <a:endParaRPr lang="zh-CN" altLang="en-US" sz="2500" dirty="0"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marL="190577" marR="190577" marT="95293" marB="9529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500" dirty="0" smtClean="0">
                          <a:latin typeface="黑体" pitchFamily="2" charset="-122"/>
                          <a:ea typeface="黑体" pitchFamily="2" charset="-122"/>
                        </a:rPr>
                        <a:t>25%</a:t>
                      </a:r>
                      <a:endParaRPr lang="zh-CN" altLang="en-US" sz="2500" dirty="0"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marL="190577" marR="190577" marT="95293" marB="9529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500" dirty="0" smtClean="0">
                          <a:latin typeface="黑体" pitchFamily="2" charset="-122"/>
                          <a:ea typeface="黑体" pitchFamily="2" charset="-122"/>
                        </a:rPr>
                        <a:t>50%</a:t>
                      </a:r>
                      <a:endParaRPr lang="zh-CN" altLang="en-US" sz="2500" dirty="0"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marL="190577" marR="190577" marT="95293" marB="95293"/>
                </a:tc>
              </a:tr>
              <a:tr h="663178">
                <a:tc>
                  <a:txBody>
                    <a:bodyPr/>
                    <a:lstStyle/>
                    <a:p>
                      <a:r>
                        <a:rPr lang="zh-CN" altLang="en-US" sz="2500" dirty="0" smtClean="0">
                          <a:latin typeface="黑体" pitchFamily="2" charset="-122"/>
                          <a:ea typeface="黑体" pitchFamily="2" charset="-122"/>
                        </a:rPr>
                        <a:t>华中</a:t>
                      </a:r>
                      <a:endParaRPr lang="zh-CN" altLang="en-US" sz="2500" dirty="0"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marL="190577" marR="190577" marT="95293" marB="9529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500" dirty="0" smtClean="0">
                          <a:latin typeface="黑体" pitchFamily="2" charset="-122"/>
                          <a:ea typeface="黑体" pitchFamily="2" charset="-122"/>
                        </a:rPr>
                        <a:t>55%</a:t>
                      </a:r>
                      <a:endParaRPr lang="zh-CN" altLang="en-US" sz="2500" dirty="0"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marL="190577" marR="190577" marT="95293" marB="9529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500" dirty="0" smtClean="0">
                          <a:latin typeface="黑体" pitchFamily="2" charset="-122"/>
                          <a:ea typeface="黑体" pitchFamily="2" charset="-122"/>
                        </a:rPr>
                        <a:t>15%</a:t>
                      </a:r>
                      <a:endParaRPr lang="zh-CN" altLang="en-US" sz="2500" dirty="0"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marL="190577" marR="190577" marT="95293" marB="9529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500" dirty="0" smtClean="0">
                          <a:latin typeface="黑体" pitchFamily="2" charset="-122"/>
                          <a:ea typeface="黑体" pitchFamily="2" charset="-122"/>
                        </a:rPr>
                        <a:t>70%</a:t>
                      </a:r>
                      <a:endParaRPr lang="zh-CN" altLang="en-US" sz="2500" dirty="0"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marL="190577" marR="190577" marT="95293" marB="95293"/>
                </a:tc>
              </a:tr>
              <a:tr h="663178">
                <a:tc>
                  <a:txBody>
                    <a:bodyPr/>
                    <a:lstStyle/>
                    <a:p>
                      <a:r>
                        <a:rPr lang="zh-CN" altLang="en-US" sz="2500" dirty="0" smtClean="0">
                          <a:latin typeface="黑体" pitchFamily="2" charset="-122"/>
                          <a:ea typeface="黑体" pitchFamily="2" charset="-122"/>
                        </a:rPr>
                        <a:t>华南</a:t>
                      </a:r>
                      <a:endParaRPr lang="zh-CN" altLang="en-US" sz="2500" dirty="0"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marL="190577" marR="190577" marT="95293" marB="9529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500" dirty="0" smtClean="0">
                          <a:latin typeface="黑体" pitchFamily="2" charset="-122"/>
                          <a:ea typeface="黑体" pitchFamily="2" charset="-122"/>
                        </a:rPr>
                        <a:t>10%</a:t>
                      </a:r>
                      <a:endParaRPr lang="zh-CN" altLang="en-US" sz="2500" dirty="0"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marL="190577" marR="190577" marT="95293" marB="9529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500" dirty="0" smtClean="0">
                          <a:latin typeface="黑体" pitchFamily="2" charset="-122"/>
                          <a:ea typeface="黑体" pitchFamily="2" charset="-122"/>
                        </a:rPr>
                        <a:t>80%</a:t>
                      </a:r>
                      <a:endParaRPr lang="zh-CN" altLang="en-US" sz="2500" dirty="0"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marL="190577" marR="190577" marT="95293" marB="9529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500" dirty="0" smtClean="0">
                          <a:latin typeface="黑体" pitchFamily="2" charset="-122"/>
                          <a:ea typeface="黑体" pitchFamily="2" charset="-122"/>
                        </a:rPr>
                        <a:t>90%</a:t>
                      </a:r>
                      <a:endParaRPr lang="zh-CN" altLang="en-US" sz="2500" dirty="0"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marL="190577" marR="190577" marT="95293" marB="95293"/>
                </a:tc>
              </a:tr>
            </a:tbl>
          </a:graphicData>
        </a:graphic>
      </p:graphicFrame>
      <p:sp>
        <p:nvSpPr>
          <p:cNvPr id="64542" name="矩形 3"/>
          <p:cNvSpPr>
            <a:spLocks noChangeArrowheads="1"/>
          </p:cNvSpPr>
          <p:nvPr/>
        </p:nvSpPr>
        <p:spPr bwMode="auto">
          <a:xfrm>
            <a:off x="1857375" y="1798638"/>
            <a:ext cx="52149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下半年华南地区销售业绩提升非常快</a:t>
            </a:r>
            <a:endParaRPr lang="en-US" altLang="zh-CN" sz="240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8354" name="Picture 2" descr="prez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908704" y="1556792"/>
            <a:ext cx="2552700" cy="3467100"/>
          </a:xfrm>
          <a:prstGeom prst="rect">
            <a:avLst/>
          </a:prstGeom>
          <a:noFill/>
        </p:spPr>
      </p:pic>
      <p:pic>
        <p:nvPicPr>
          <p:cNvPr id="228356" name="Picture 4" descr="http://pic.58pic.com/58pic/15/74/80/78T58PICx6J_1024.jpg"/>
          <p:cNvPicPr>
            <a:picLocks noChangeAspect="1" noChangeArrowheads="1"/>
          </p:cNvPicPr>
          <p:nvPr/>
        </p:nvPicPr>
        <p:blipFill>
          <a:blip r:embed="rId3" cstate="print"/>
          <a:srcRect l="4177" t="31577" r="3935" b="12699"/>
          <a:stretch>
            <a:fillRect/>
          </a:stretch>
        </p:blipFill>
        <p:spPr bwMode="auto">
          <a:xfrm>
            <a:off x="251520" y="2060848"/>
            <a:ext cx="8396133" cy="3816424"/>
          </a:xfrm>
          <a:prstGeom prst="rect">
            <a:avLst/>
          </a:prstGeom>
          <a:noFill/>
        </p:spPr>
      </p:pic>
      <p:sp>
        <p:nvSpPr>
          <p:cNvPr id="4" name="标题 34"/>
          <p:cNvSpPr txBox="1">
            <a:spLocks/>
          </p:cNvSpPr>
          <p:nvPr/>
        </p:nvSpPr>
        <p:spPr>
          <a:xfrm>
            <a:off x="467544" y="764704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eaLnBrk="0" hangingPunct="0">
              <a:defRPr/>
            </a:pPr>
            <a:r>
              <a:rPr lang="zh-CN" altLang="en-US" sz="4800" b="1" dirty="0" smtClean="0">
                <a:latin typeface="微软雅黑" pitchFamily="34" charset="-122"/>
                <a:ea typeface="微软雅黑" pitchFamily="34" charset="-122"/>
                <a:cs typeface="+mj-cs"/>
              </a:rPr>
              <a:t>幻灯片的分类</a:t>
            </a:r>
            <a:endParaRPr lang="zh-CN" altLang="en-US" sz="4800" b="1" dirty="0"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 txBox="1">
            <a:spLocks noChangeArrowheads="1"/>
          </p:cNvSpPr>
          <p:nvPr/>
        </p:nvSpPr>
        <p:spPr bwMode="auto">
          <a:xfrm>
            <a:off x="457200" y="1158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en-US" altLang="zh-CN" sz="4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4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、表格</a:t>
            </a:r>
            <a:r>
              <a:rPr lang="en-US" altLang="zh-CN" sz="4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4400" b="1" dirty="0" smtClean="0">
                <a:latin typeface="微软雅黑" pitchFamily="34" charset="-122"/>
                <a:ea typeface="微软雅黑" pitchFamily="34" charset="-122"/>
              </a:rPr>
              <a:t>让图表美一点</a:t>
            </a:r>
            <a:endParaRPr lang="zh-CN" altLang="en-US" sz="4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539" name="矩形 3"/>
          <p:cNvSpPr>
            <a:spLocks noChangeArrowheads="1"/>
          </p:cNvSpPr>
          <p:nvPr/>
        </p:nvSpPr>
        <p:spPr bwMode="auto">
          <a:xfrm>
            <a:off x="1928813" y="1798638"/>
            <a:ext cx="52149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下半年华南地区销售业绩提升非常快</a:t>
            </a:r>
            <a:endParaRPr lang="en-US" altLang="zh-CN" sz="2400"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357313" y="2714625"/>
          <a:ext cx="6354762" cy="2792427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1498677"/>
                <a:gridCol w="1498675"/>
                <a:gridCol w="1735307"/>
                <a:gridCol w="1622103"/>
              </a:tblGrid>
              <a:tr h="687181">
                <a:tc>
                  <a:txBody>
                    <a:bodyPr/>
                    <a:lstStyle/>
                    <a:p>
                      <a:endParaRPr lang="zh-CN" altLang="en-US" sz="2600" dirty="0"/>
                    </a:p>
                  </a:txBody>
                  <a:tcPr marL="197534" marR="197534" marT="98742" marB="9874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600" dirty="0" smtClean="0"/>
                        <a:t>上半年</a:t>
                      </a:r>
                      <a:endParaRPr lang="zh-CN" altLang="en-US" sz="2600" dirty="0"/>
                    </a:p>
                  </a:txBody>
                  <a:tcPr marL="197534" marR="197534" marT="98742" marB="9874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下半年</a:t>
                      </a:r>
                    </a:p>
                  </a:txBody>
                  <a:tcPr marL="197534" marR="197534" marT="98742" marB="9874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600" dirty="0" smtClean="0"/>
                        <a:t>合计</a:t>
                      </a:r>
                      <a:endParaRPr lang="zh-CN" altLang="en-US" sz="2600" dirty="0"/>
                    </a:p>
                  </a:txBody>
                  <a:tcPr marL="197534" marR="197534" marT="98742" marB="98742"/>
                </a:tc>
              </a:tr>
              <a:tr h="687181">
                <a:tc>
                  <a:txBody>
                    <a:bodyPr/>
                    <a:lstStyle/>
                    <a:p>
                      <a:r>
                        <a:rPr lang="zh-CN" altLang="en-US" sz="2600" dirty="0" smtClean="0"/>
                        <a:t>华北</a:t>
                      </a:r>
                      <a:endParaRPr lang="zh-CN" altLang="en-US" sz="2600" dirty="0"/>
                    </a:p>
                  </a:txBody>
                  <a:tcPr marL="197534" marR="197534" marT="98742" marB="9874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600" dirty="0" smtClean="0"/>
                        <a:t>25%</a:t>
                      </a:r>
                      <a:endParaRPr lang="zh-CN" altLang="en-US" sz="2600" dirty="0"/>
                    </a:p>
                  </a:txBody>
                  <a:tcPr marL="197534" marR="197534" marT="98742" marB="9874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25%</a:t>
                      </a:r>
                      <a:endParaRPr lang="zh-CN" altLang="en-US" sz="2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97534" marR="197534" marT="98742" marB="9874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600" dirty="0" smtClean="0"/>
                        <a:t>50%</a:t>
                      </a:r>
                      <a:endParaRPr lang="zh-CN" altLang="en-US" sz="2600" dirty="0"/>
                    </a:p>
                  </a:txBody>
                  <a:tcPr marL="197534" marR="197534" marT="98742" marB="98742" anchor="ctr"/>
                </a:tc>
              </a:tr>
              <a:tr h="687181">
                <a:tc>
                  <a:txBody>
                    <a:bodyPr/>
                    <a:lstStyle/>
                    <a:p>
                      <a:r>
                        <a:rPr lang="zh-CN" altLang="en-US" sz="2600" dirty="0" smtClean="0"/>
                        <a:t>华中</a:t>
                      </a:r>
                      <a:endParaRPr lang="zh-CN" altLang="en-US" sz="2600" dirty="0"/>
                    </a:p>
                  </a:txBody>
                  <a:tcPr marL="197534" marR="197534" marT="98742" marB="9874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600" dirty="0" smtClean="0"/>
                        <a:t>55%</a:t>
                      </a:r>
                      <a:endParaRPr lang="zh-CN" altLang="en-US" sz="2600" dirty="0"/>
                    </a:p>
                  </a:txBody>
                  <a:tcPr marL="197534" marR="197534" marT="98742" marB="9874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15%</a:t>
                      </a:r>
                      <a:endParaRPr lang="zh-CN" altLang="en-US" sz="2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97534" marR="197534" marT="98742" marB="9874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600" dirty="0" smtClean="0"/>
                        <a:t>70%</a:t>
                      </a:r>
                      <a:endParaRPr lang="zh-CN" altLang="en-US" sz="2600" dirty="0"/>
                    </a:p>
                  </a:txBody>
                  <a:tcPr marL="197534" marR="197534" marT="98742" marB="98742" anchor="ctr"/>
                </a:tc>
              </a:tr>
              <a:tr h="730870">
                <a:tc>
                  <a:txBody>
                    <a:bodyPr/>
                    <a:lstStyle/>
                    <a:p>
                      <a:r>
                        <a:rPr lang="zh-CN" altLang="en-US" sz="2600" dirty="0" smtClean="0"/>
                        <a:t>华南</a:t>
                      </a:r>
                      <a:endParaRPr lang="zh-CN" altLang="en-US" sz="2600" dirty="0"/>
                    </a:p>
                  </a:txBody>
                  <a:tcPr marL="197534" marR="197534" marT="98742" marB="9874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600" dirty="0" smtClean="0"/>
                        <a:t>10%</a:t>
                      </a:r>
                      <a:endParaRPr lang="zh-CN" altLang="en-US" sz="2600" dirty="0"/>
                    </a:p>
                  </a:txBody>
                  <a:tcPr marL="197534" marR="197534" marT="98742" marB="9874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500" b="1" dirty="0" smtClean="0">
                          <a:solidFill>
                            <a:srgbClr val="FF0000"/>
                          </a:solidFill>
                        </a:rPr>
                        <a:t>80%</a:t>
                      </a:r>
                      <a:endParaRPr lang="zh-CN" altLang="en-US" sz="3500" b="1" dirty="0">
                        <a:solidFill>
                          <a:srgbClr val="FF0000"/>
                        </a:solidFill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marL="197534" marR="197534" marT="98742" marB="9874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600" dirty="0" smtClean="0"/>
                        <a:t>90%</a:t>
                      </a:r>
                      <a:endParaRPr lang="zh-CN" altLang="en-US" sz="2600" dirty="0"/>
                    </a:p>
                  </a:txBody>
                  <a:tcPr marL="197534" marR="197534" marT="98742" marB="98742" anchor="ctr"/>
                </a:tc>
              </a:tr>
            </a:tbl>
          </a:graphicData>
        </a:graphic>
      </p:graphicFrame>
      <p:sp>
        <p:nvSpPr>
          <p:cNvPr id="7" name="椭圆 6"/>
          <p:cNvSpPr/>
          <p:nvPr/>
        </p:nvSpPr>
        <p:spPr>
          <a:xfrm>
            <a:off x="4500563" y="4910138"/>
            <a:ext cx="1428750" cy="519112"/>
          </a:xfrm>
          <a:prstGeom prst="ellipse">
            <a:avLst/>
          </a:prstGeom>
          <a:ln w="25400">
            <a:solidFill>
              <a:srgbClr val="FF0000"/>
            </a:solidFill>
          </a:ln>
        </p:spPr>
        <p:txBody>
          <a:bodyPr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600"/>
              </a:spcAft>
              <a:defRPr/>
            </a:pP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6" name="Group 47"/>
          <p:cNvGrpSpPr>
            <a:grpSpLocks/>
          </p:cNvGrpSpPr>
          <p:nvPr/>
        </p:nvGrpSpPr>
        <p:grpSpPr bwMode="auto">
          <a:xfrm flipH="1">
            <a:off x="7702550" y="0"/>
            <a:ext cx="1441450" cy="1462088"/>
            <a:chOff x="-23" y="-31"/>
            <a:chExt cx="908" cy="921"/>
          </a:xfrm>
        </p:grpSpPr>
        <p:sp>
          <p:nvSpPr>
            <p:cNvPr id="8" name="Freeform 45"/>
            <p:cNvSpPr>
              <a:spLocks/>
            </p:cNvSpPr>
            <p:nvPr/>
          </p:nvSpPr>
          <p:spPr bwMode="auto">
            <a:xfrm>
              <a:off x="-23" y="-17"/>
              <a:ext cx="908" cy="907"/>
            </a:xfrm>
            <a:custGeom>
              <a:avLst/>
              <a:gdLst>
                <a:gd name="T0" fmla="*/ 0 w 908"/>
                <a:gd name="T1" fmla="*/ 907 h 907"/>
                <a:gd name="T2" fmla="*/ 862 w 908"/>
                <a:gd name="T3" fmla="*/ 47 h 907"/>
                <a:gd name="T4" fmla="*/ 908 w 908"/>
                <a:gd name="T5" fmla="*/ 0 h 907"/>
                <a:gd name="T6" fmla="*/ 499 w 908"/>
                <a:gd name="T7" fmla="*/ 0 h 907"/>
                <a:gd name="T8" fmla="*/ 0 w 908"/>
                <a:gd name="T9" fmla="*/ 499 h 907"/>
                <a:gd name="T10" fmla="*/ 0 w 908"/>
                <a:gd name="T11" fmla="*/ 907 h 90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08"/>
                <a:gd name="T19" fmla="*/ 0 h 907"/>
                <a:gd name="T20" fmla="*/ 908 w 908"/>
                <a:gd name="T21" fmla="*/ 907 h 90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08" h="907">
                  <a:moveTo>
                    <a:pt x="0" y="907"/>
                  </a:moveTo>
                  <a:lnTo>
                    <a:pt x="862" y="47"/>
                  </a:lnTo>
                  <a:lnTo>
                    <a:pt x="908" y="0"/>
                  </a:lnTo>
                  <a:lnTo>
                    <a:pt x="499" y="0"/>
                  </a:lnTo>
                  <a:lnTo>
                    <a:pt x="0" y="499"/>
                  </a:lnTo>
                  <a:lnTo>
                    <a:pt x="0" y="907"/>
                  </a:lnTo>
                  <a:close/>
                </a:path>
              </a:pathLst>
            </a:custGeom>
            <a:solidFill>
              <a:srgbClr val="C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Text Box 46"/>
            <p:cNvSpPr txBox="1">
              <a:spLocks noChangeArrowheads="1"/>
            </p:cNvSpPr>
            <p:nvPr/>
          </p:nvSpPr>
          <p:spPr bwMode="auto">
            <a:xfrm rot="18855818">
              <a:off x="-55" y="227"/>
              <a:ext cx="767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ea typeface="黑体" pitchFamily="2" charset="-122"/>
                </a:rPr>
                <a:t>表格案例</a:t>
              </a:r>
              <a:endParaRPr lang="zh-CN" altLang="en-US" sz="2000" b="1" dirty="0">
                <a:solidFill>
                  <a:schemeClr val="bg1"/>
                </a:solidFill>
                <a:ea typeface="黑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 txBox="1">
            <a:spLocks noChangeArrowheads="1"/>
          </p:cNvSpPr>
          <p:nvPr/>
        </p:nvSpPr>
        <p:spPr bwMode="auto">
          <a:xfrm>
            <a:off x="457200" y="1158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en-US" altLang="zh-CN" sz="4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4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、表格</a:t>
            </a:r>
            <a:r>
              <a:rPr lang="en-US" altLang="zh-CN" sz="4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4400" b="1" dirty="0" smtClean="0">
                <a:latin typeface="微软雅黑" pitchFamily="34" charset="-122"/>
                <a:ea typeface="微软雅黑" pitchFamily="34" charset="-122"/>
              </a:rPr>
              <a:t>让图表美一点</a:t>
            </a:r>
            <a:endParaRPr lang="zh-CN" altLang="en-US" sz="4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563" name="矩形 3"/>
          <p:cNvSpPr>
            <a:spLocks noChangeArrowheads="1"/>
          </p:cNvSpPr>
          <p:nvPr/>
        </p:nvSpPr>
        <p:spPr bwMode="auto">
          <a:xfrm>
            <a:off x="1928813" y="1798638"/>
            <a:ext cx="52149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下半年华南地区销售业绩提升非常快</a:t>
            </a:r>
            <a:endParaRPr lang="en-US" altLang="zh-CN" sz="240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22"/>
          <p:cNvGrpSpPr>
            <a:grpSpLocks/>
          </p:cNvGrpSpPr>
          <p:nvPr/>
        </p:nvGrpSpPr>
        <p:grpSpPr bwMode="auto">
          <a:xfrm>
            <a:off x="1500188" y="2857500"/>
            <a:ext cx="6145212" cy="2928938"/>
            <a:chOff x="1877205" y="1594664"/>
            <a:chExt cx="3872744" cy="1847816"/>
          </a:xfrm>
        </p:grpSpPr>
        <p:grpSp>
          <p:nvGrpSpPr>
            <p:cNvPr id="3" name="五边形 9"/>
            <p:cNvGrpSpPr>
              <a:grpSpLocks/>
            </p:cNvGrpSpPr>
            <p:nvPr/>
          </p:nvGrpSpPr>
          <p:grpSpPr bwMode="auto">
            <a:xfrm>
              <a:off x="1857636" y="1634084"/>
              <a:ext cx="1056476" cy="623029"/>
              <a:chOff x="1469136" y="2919984"/>
              <a:chExt cx="1676400" cy="987552"/>
            </a:xfrm>
          </p:grpSpPr>
          <p:pic>
            <p:nvPicPr>
              <p:cNvPr id="66608" name="五边形 9"/>
              <p:cNvPicPr>
                <a:picLocks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1469136" y="2919984"/>
                <a:ext cx="1676400" cy="9875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66609" name="Text Box 6"/>
              <p:cNvSpPr txBox="1">
                <a:spLocks noChangeArrowheads="1"/>
              </p:cNvSpPr>
              <p:nvPr/>
            </p:nvSpPr>
            <p:spPr bwMode="auto">
              <a:xfrm rot="5400000">
                <a:off x="1896009" y="2589339"/>
                <a:ext cx="750714" cy="15423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pPr>
                  <a:spcAft>
                    <a:spcPts val="600"/>
                  </a:spcAft>
                </a:pPr>
                <a:endParaRPr lang="zh-CN" altLang="en-US">
                  <a:latin typeface="宋体" pitchFamily="2" charset="-122"/>
                </a:endParaRPr>
              </a:p>
            </p:txBody>
          </p:sp>
        </p:grpSp>
        <p:sp>
          <p:nvSpPr>
            <p:cNvPr id="66566" name="矩形 5"/>
            <p:cNvSpPr>
              <a:spLocks noChangeArrowheads="1"/>
            </p:cNvSpPr>
            <p:nvPr/>
          </p:nvSpPr>
          <p:spPr bwMode="auto">
            <a:xfrm>
              <a:off x="2096283" y="1762882"/>
              <a:ext cx="620721" cy="2524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000">
                  <a:latin typeface="微软雅黑" pitchFamily="34" charset="-122"/>
                  <a:ea typeface="微软雅黑" pitchFamily="34" charset="-122"/>
                </a:rPr>
                <a:t>华 北</a:t>
              </a:r>
              <a:endParaRPr lang="en-US" altLang="zh-CN" sz="200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4" name="五边形 11"/>
            <p:cNvGrpSpPr>
              <a:grpSpLocks/>
            </p:cNvGrpSpPr>
            <p:nvPr/>
          </p:nvGrpSpPr>
          <p:grpSpPr bwMode="auto">
            <a:xfrm>
              <a:off x="1857636" y="2237884"/>
              <a:ext cx="1056476" cy="626875"/>
              <a:chOff x="1469136" y="3877056"/>
              <a:chExt cx="1676400" cy="993648"/>
            </a:xfrm>
          </p:grpSpPr>
          <p:pic>
            <p:nvPicPr>
              <p:cNvPr id="66606" name="五边形 11"/>
              <p:cNvPicPr>
                <a:picLocks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1469136" y="3877056"/>
                <a:ext cx="1676400" cy="993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66607" name="Text Box 10"/>
              <p:cNvSpPr txBox="1">
                <a:spLocks noChangeArrowheads="1"/>
              </p:cNvSpPr>
              <p:nvPr/>
            </p:nvSpPr>
            <p:spPr bwMode="auto">
              <a:xfrm rot="5400000">
                <a:off x="1896009" y="3550781"/>
                <a:ext cx="750714" cy="15423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pPr>
                  <a:spcAft>
                    <a:spcPts val="600"/>
                  </a:spcAft>
                </a:pPr>
                <a:endParaRPr lang="zh-CN" altLang="en-US">
                  <a:latin typeface="宋体" pitchFamily="2" charset="-122"/>
                </a:endParaRPr>
              </a:p>
            </p:txBody>
          </p:sp>
        </p:grpSp>
        <p:sp>
          <p:nvSpPr>
            <p:cNvPr id="66568" name="矩形 7"/>
            <p:cNvSpPr>
              <a:spLocks noChangeArrowheads="1"/>
            </p:cNvSpPr>
            <p:nvPr/>
          </p:nvSpPr>
          <p:spPr bwMode="auto">
            <a:xfrm>
              <a:off x="2096283" y="2369439"/>
              <a:ext cx="620721" cy="2524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000">
                  <a:latin typeface="微软雅黑" pitchFamily="34" charset="-122"/>
                  <a:ea typeface="微软雅黑" pitchFamily="34" charset="-122"/>
                </a:rPr>
                <a:t>华 中</a:t>
              </a:r>
              <a:endParaRPr lang="en-US" altLang="zh-CN" sz="200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5" name="五边形 13"/>
            <p:cNvGrpSpPr>
              <a:grpSpLocks/>
            </p:cNvGrpSpPr>
            <p:nvPr/>
          </p:nvGrpSpPr>
          <p:grpSpPr bwMode="auto">
            <a:xfrm>
              <a:off x="1857636" y="2860913"/>
              <a:ext cx="1056476" cy="623029"/>
              <a:chOff x="1469136" y="4864608"/>
              <a:chExt cx="1676400" cy="987552"/>
            </a:xfrm>
          </p:grpSpPr>
          <p:pic>
            <p:nvPicPr>
              <p:cNvPr id="66604" name="五边形 13"/>
              <p:cNvPicPr>
                <a:picLocks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1469136" y="4864608"/>
                <a:ext cx="1676400" cy="9875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66605" name="Text Box 14"/>
              <p:cNvSpPr txBox="1">
                <a:spLocks noChangeArrowheads="1"/>
              </p:cNvSpPr>
              <p:nvPr/>
            </p:nvSpPr>
            <p:spPr bwMode="auto">
              <a:xfrm rot="5400000">
                <a:off x="1896009" y="4534674"/>
                <a:ext cx="750714" cy="15423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pPr>
                  <a:spcAft>
                    <a:spcPts val="600"/>
                  </a:spcAft>
                </a:pPr>
                <a:endParaRPr lang="zh-CN" altLang="en-US">
                  <a:latin typeface="宋体" pitchFamily="2" charset="-122"/>
                </a:endParaRPr>
              </a:p>
            </p:txBody>
          </p:sp>
        </p:grpSp>
        <p:sp>
          <p:nvSpPr>
            <p:cNvPr id="66570" name="矩形 9"/>
            <p:cNvSpPr>
              <a:spLocks noChangeArrowheads="1"/>
            </p:cNvSpPr>
            <p:nvPr/>
          </p:nvSpPr>
          <p:spPr bwMode="auto">
            <a:xfrm>
              <a:off x="2096283" y="2990160"/>
              <a:ext cx="620721" cy="2524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000">
                  <a:latin typeface="微软雅黑" pitchFamily="34" charset="-122"/>
                  <a:ea typeface="微软雅黑" pitchFamily="34" charset="-122"/>
                </a:rPr>
                <a:t>华 南</a:t>
              </a:r>
              <a:endParaRPr lang="en-US" altLang="zh-CN" sz="20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133771" y="1836032"/>
              <a:ext cx="73033" cy="73111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txBody>
            <a:bodyPr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600"/>
                </a:spcAft>
                <a:defRPr/>
              </a:pPr>
              <a:endParaRPr lang="zh-CN" altLang="en-US" dirty="0">
                <a:latin typeface="+mj-ea"/>
                <a:ea typeface="+mj-ea"/>
              </a:endParaRPr>
            </a:p>
          </p:txBody>
        </p:sp>
        <p:cxnSp>
          <p:nvCxnSpPr>
            <p:cNvPr id="17" name="直接连接符 16"/>
            <p:cNvCxnSpPr>
              <a:stCxn id="16" idx="6"/>
              <a:endCxn id="18" idx="2"/>
            </p:cNvCxnSpPr>
            <p:nvPr/>
          </p:nvCxnSpPr>
          <p:spPr>
            <a:xfrm>
              <a:off x="3206804" y="1873088"/>
              <a:ext cx="1439649" cy="100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椭圆 17"/>
            <p:cNvSpPr/>
            <p:nvPr/>
          </p:nvSpPr>
          <p:spPr>
            <a:xfrm>
              <a:off x="4646452" y="1836032"/>
              <a:ext cx="73033" cy="73111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txBody>
            <a:bodyPr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600"/>
                </a:spcAft>
                <a:defRPr/>
              </a:pPr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66574" name="矩形 17"/>
            <p:cNvSpPr>
              <a:spLocks noChangeArrowheads="1"/>
            </p:cNvSpPr>
            <p:nvPr/>
          </p:nvSpPr>
          <p:spPr bwMode="auto">
            <a:xfrm>
              <a:off x="3006742" y="1594664"/>
              <a:ext cx="477035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b="1">
                  <a:latin typeface="黑体" pitchFamily="2" charset="-122"/>
                  <a:ea typeface="黑体" pitchFamily="2" charset="-122"/>
                </a:rPr>
                <a:t>25%</a:t>
              </a:r>
            </a:p>
          </p:txBody>
        </p:sp>
        <p:sp>
          <p:nvSpPr>
            <p:cNvPr id="66575" name="矩形 18"/>
            <p:cNvSpPr>
              <a:spLocks noChangeArrowheads="1"/>
            </p:cNvSpPr>
            <p:nvPr/>
          </p:nvSpPr>
          <p:spPr bwMode="auto">
            <a:xfrm>
              <a:off x="4467262" y="1594664"/>
              <a:ext cx="477035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b="1">
                  <a:latin typeface="黑体" pitchFamily="2" charset="-122"/>
                  <a:ea typeface="黑体" pitchFamily="2" charset="-122"/>
                </a:rPr>
                <a:t>25%</a:t>
              </a:r>
            </a:p>
          </p:txBody>
        </p:sp>
        <p:sp>
          <p:nvSpPr>
            <p:cNvPr id="66576" name="矩形 19"/>
            <p:cNvSpPr>
              <a:spLocks noChangeArrowheads="1"/>
            </p:cNvSpPr>
            <p:nvPr/>
          </p:nvSpPr>
          <p:spPr bwMode="auto">
            <a:xfrm>
              <a:off x="4795879" y="1704961"/>
              <a:ext cx="477035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b="1">
                  <a:latin typeface="黑体" pitchFamily="2" charset="-122"/>
                  <a:ea typeface="黑体" pitchFamily="2" charset="-122"/>
                </a:rPr>
                <a:t>=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5129670" y="1710841"/>
              <a:ext cx="618278" cy="23235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>
                  <a:latin typeface="+mn-ea"/>
                  <a:ea typeface="+mn-ea"/>
                </a:rPr>
                <a:t>50%</a:t>
              </a:r>
            </a:p>
          </p:txBody>
        </p:sp>
        <p:grpSp>
          <p:nvGrpSpPr>
            <p:cNvPr id="6" name="组合 53"/>
            <p:cNvGrpSpPr>
              <a:grpSpLocks/>
            </p:cNvGrpSpPr>
            <p:nvPr/>
          </p:nvGrpSpPr>
          <p:grpSpPr bwMode="auto">
            <a:xfrm>
              <a:off x="3158068" y="2017294"/>
              <a:ext cx="1533226" cy="147763"/>
              <a:chOff x="3158068" y="2017294"/>
              <a:chExt cx="1533226" cy="147763"/>
            </a:xfrm>
          </p:grpSpPr>
          <p:cxnSp>
            <p:nvCxnSpPr>
              <p:cNvPr id="46" name="直接连接符 45"/>
              <p:cNvCxnSpPr/>
              <p:nvPr/>
            </p:nvCxnSpPr>
            <p:spPr>
              <a:xfrm rot="5400000">
                <a:off x="3085671" y="2089419"/>
                <a:ext cx="146223" cy="2001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/>
            </p:nvCxnSpPr>
            <p:spPr>
              <a:xfrm>
                <a:off x="3157782" y="2163531"/>
                <a:ext cx="1533690" cy="20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 rot="5400000" flipH="1" flipV="1">
                <a:off x="4616359" y="2090420"/>
                <a:ext cx="148226" cy="2001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" name="椭圆 23"/>
            <p:cNvSpPr/>
            <p:nvPr/>
          </p:nvSpPr>
          <p:spPr>
            <a:xfrm>
              <a:off x="3137773" y="2420923"/>
              <a:ext cx="73033" cy="71108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txBody>
            <a:bodyPr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600"/>
                </a:spcAft>
                <a:defRPr/>
              </a:pPr>
              <a:endParaRPr lang="zh-CN" altLang="en-US" dirty="0">
                <a:latin typeface="+mj-ea"/>
                <a:ea typeface="+mj-ea"/>
              </a:endParaRPr>
            </a:p>
          </p:txBody>
        </p:sp>
        <p:cxnSp>
          <p:nvCxnSpPr>
            <p:cNvPr id="25" name="直接连接符 24"/>
            <p:cNvCxnSpPr>
              <a:stCxn id="24" idx="6"/>
              <a:endCxn id="26" idx="2"/>
            </p:cNvCxnSpPr>
            <p:nvPr/>
          </p:nvCxnSpPr>
          <p:spPr>
            <a:xfrm>
              <a:off x="3210805" y="2456978"/>
              <a:ext cx="1439649" cy="18127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椭圆 25"/>
            <p:cNvSpPr/>
            <p:nvPr/>
          </p:nvSpPr>
          <p:spPr>
            <a:xfrm>
              <a:off x="4650454" y="2602199"/>
              <a:ext cx="73033" cy="73112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txBody>
            <a:bodyPr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600"/>
                </a:spcAft>
                <a:defRPr/>
              </a:pPr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66582" name="矩形 32"/>
            <p:cNvSpPr>
              <a:spLocks noChangeArrowheads="1"/>
            </p:cNvSpPr>
            <p:nvPr/>
          </p:nvSpPr>
          <p:spPr bwMode="auto">
            <a:xfrm>
              <a:off x="3009108" y="2178872"/>
              <a:ext cx="477035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b="1">
                  <a:latin typeface="黑体" pitchFamily="2" charset="-122"/>
                  <a:ea typeface="黑体" pitchFamily="2" charset="-122"/>
                </a:rPr>
                <a:t>55%</a:t>
              </a:r>
            </a:p>
          </p:txBody>
        </p:sp>
        <p:sp>
          <p:nvSpPr>
            <p:cNvPr id="66583" name="矩形 33"/>
            <p:cNvSpPr>
              <a:spLocks noChangeArrowheads="1"/>
            </p:cNvSpPr>
            <p:nvPr/>
          </p:nvSpPr>
          <p:spPr bwMode="auto">
            <a:xfrm>
              <a:off x="4469628" y="2362195"/>
              <a:ext cx="477035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b="1">
                  <a:latin typeface="黑体" pitchFamily="2" charset="-122"/>
                  <a:ea typeface="黑体" pitchFamily="2" charset="-122"/>
                </a:rPr>
                <a:t>15%</a:t>
              </a:r>
            </a:p>
          </p:txBody>
        </p:sp>
        <p:sp>
          <p:nvSpPr>
            <p:cNvPr id="66584" name="矩形 34"/>
            <p:cNvSpPr>
              <a:spLocks noChangeArrowheads="1"/>
            </p:cNvSpPr>
            <p:nvPr/>
          </p:nvSpPr>
          <p:spPr bwMode="auto">
            <a:xfrm>
              <a:off x="4798245" y="2289169"/>
              <a:ext cx="477035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b="1">
                  <a:latin typeface="黑体" pitchFamily="2" charset="-122"/>
                  <a:ea typeface="黑体" pitchFamily="2" charset="-122"/>
                </a:rPr>
                <a:t>=</a:t>
              </a:r>
            </a:p>
          </p:txBody>
        </p:sp>
        <p:sp>
          <p:nvSpPr>
            <p:cNvPr id="30" name="矩形 29"/>
            <p:cNvSpPr/>
            <p:nvPr/>
          </p:nvSpPr>
          <p:spPr>
            <a:xfrm>
              <a:off x="5132671" y="2295732"/>
              <a:ext cx="617278" cy="23235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>
                  <a:latin typeface="+mn-ea"/>
                  <a:ea typeface="+mn-ea"/>
                </a:rPr>
                <a:t>70%</a:t>
              </a:r>
            </a:p>
          </p:txBody>
        </p:sp>
        <p:sp>
          <p:nvSpPr>
            <p:cNvPr id="31" name="椭圆 30"/>
            <p:cNvSpPr/>
            <p:nvPr/>
          </p:nvSpPr>
          <p:spPr>
            <a:xfrm>
              <a:off x="3137773" y="3260202"/>
              <a:ext cx="73033" cy="73111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txBody>
            <a:bodyPr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600"/>
                </a:spcAft>
                <a:defRPr/>
              </a:pPr>
              <a:endParaRPr lang="zh-CN" altLang="en-US" dirty="0">
                <a:latin typeface="+mj-ea"/>
                <a:ea typeface="+mj-ea"/>
              </a:endParaRPr>
            </a:p>
          </p:txBody>
        </p:sp>
        <p:cxnSp>
          <p:nvCxnSpPr>
            <p:cNvPr id="32" name="直接连接符 31"/>
            <p:cNvCxnSpPr>
              <a:stCxn id="31" idx="6"/>
              <a:endCxn id="33" idx="2"/>
            </p:cNvCxnSpPr>
            <p:nvPr/>
          </p:nvCxnSpPr>
          <p:spPr>
            <a:xfrm flipV="1">
              <a:off x="3210805" y="2967757"/>
              <a:ext cx="1439649" cy="328501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椭圆 32"/>
            <p:cNvSpPr/>
            <p:nvPr/>
          </p:nvSpPr>
          <p:spPr>
            <a:xfrm>
              <a:off x="4650454" y="2930700"/>
              <a:ext cx="73033" cy="731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txBody>
            <a:bodyPr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600"/>
                </a:spcAft>
                <a:defRPr/>
              </a:pPr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66589" name="矩形 43"/>
            <p:cNvSpPr>
              <a:spLocks noChangeArrowheads="1"/>
            </p:cNvSpPr>
            <p:nvPr/>
          </p:nvSpPr>
          <p:spPr bwMode="auto">
            <a:xfrm>
              <a:off x="3009108" y="3019429"/>
              <a:ext cx="477035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b="1">
                  <a:latin typeface="黑体" pitchFamily="2" charset="-122"/>
                  <a:ea typeface="黑体" pitchFamily="2" charset="-122"/>
                </a:rPr>
                <a:t>10%</a:t>
              </a:r>
            </a:p>
          </p:txBody>
        </p:sp>
        <p:sp>
          <p:nvSpPr>
            <p:cNvPr id="66590" name="矩形 44"/>
            <p:cNvSpPr>
              <a:spLocks noChangeArrowheads="1"/>
            </p:cNvSpPr>
            <p:nvPr/>
          </p:nvSpPr>
          <p:spPr bwMode="auto">
            <a:xfrm>
              <a:off x="4469628" y="2712220"/>
              <a:ext cx="477035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b="1">
                  <a:latin typeface="黑体" pitchFamily="2" charset="-122"/>
                  <a:ea typeface="黑体" pitchFamily="2" charset="-122"/>
                </a:rPr>
                <a:t>80%</a:t>
              </a:r>
            </a:p>
          </p:txBody>
        </p:sp>
        <p:sp>
          <p:nvSpPr>
            <p:cNvPr id="36" name="矩形 35"/>
            <p:cNvSpPr/>
            <p:nvPr/>
          </p:nvSpPr>
          <p:spPr>
            <a:xfrm>
              <a:off x="4797520" y="2895647"/>
              <a:ext cx="478215" cy="276421"/>
            </a:xfrm>
            <a:prstGeom prst="rect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txBody>
            <a:bodyPr>
              <a:spAutoFit/>
            </a:bodyPr>
            <a:lstStyle/>
            <a:p>
              <a:r>
                <a:rPr lang="en-US" altLang="zh-CN" b="1">
                  <a:latin typeface="黑体" pitchFamily="2" charset="-122"/>
                  <a:ea typeface="黑体" pitchFamily="2" charset="-122"/>
                </a:rPr>
                <a:t>=</a:t>
              </a:r>
            </a:p>
          </p:txBody>
        </p:sp>
        <p:sp>
          <p:nvSpPr>
            <p:cNvPr id="37" name="矩形 36"/>
            <p:cNvSpPr/>
            <p:nvPr/>
          </p:nvSpPr>
          <p:spPr>
            <a:xfrm>
              <a:off x="5132671" y="2900654"/>
              <a:ext cx="617278" cy="29144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>
                  <a:solidFill>
                    <a:srgbClr val="FF0000"/>
                  </a:solidFill>
                  <a:latin typeface="+mn-ea"/>
                  <a:ea typeface="+mn-ea"/>
                </a:rPr>
                <a:t>90%</a:t>
              </a:r>
            </a:p>
          </p:txBody>
        </p:sp>
        <p:grpSp>
          <p:nvGrpSpPr>
            <p:cNvPr id="7" name="组合 54"/>
            <p:cNvGrpSpPr>
              <a:grpSpLocks/>
            </p:cNvGrpSpPr>
            <p:nvPr/>
          </p:nvGrpSpPr>
          <p:grpSpPr bwMode="auto">
            <a:xfrm>
              <a:off x="3158068" y="2601985"/>
              <a:ext cx="1533226" cy="147763"/>
              <a:chOff x="3158068" y="2016190"/>
              <a:chExt cx="1533226" cy="147763"/>
            </a:xfrm>
          </p:grpSpPr>
          <p:cxnSp>
            <p:nvCxnSpPr>
              <p:cNvPr id="43" name="直接连接符 42"/>
              <p:cNvCxnSpPr/>
              <p:nvPr/>
            </p:nvCxnSpPr>
            <p:spPr>
              <a:xfrm rot="5400000">
                <a:off x="3086172" y="2088015"/>
                <a:ext cx="145222" cy="2001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/>
              <p:nvPr/>
            </p:nvCxnSpPr>
            <p:spPr>
              <a:xfrm>
                <a:off x="3157782" y="2161626"/>
                <a:ext cx="1533690" cy="20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/>
              <p:nvPr/>
            </p:nvCxnSpPr>
            <p:spPr>
              <a:xfrm rot="5400000" flipH="1" flipV="1">
                <a:off x="4616859" y="2089016"/>
                <a:ext cx="147225" cy="2001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组合 58"/>
            <p:cNvGrpSpPr>
              <a:grpSpLocks/>
            </p:cNvGrpSpPr>
            <p:nvPr/>
          </p:nvGrpSpPr>
          <p:grpSpPr bwMode="auto">
            <a:xfrm>
              <a:off x="3158068" y="3221631"/>
              <a:ext cx="1533226" cy="147763"/>
              <a:chOff x="3158068" y="2016702"/>
              <a:chExt cx="1533226" cy="147763"/>
            </a:xfrm>
          </p:grpSpPr>
          <p:cxnSp>
            <p:nvCxnSpPr>
              <p:cNvPr id="40" name="直接连接符 39"/>
              <p:cNvCxnSpPr/>
              <p:nvPr/>
            </p:nvCxnSpPr>
            <p:spPr>
              <a:xfrm rot="5400000">
                <a:off x="3085671" y="2088325"/>
                <a:ext cx="146223" cy="2001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/>
              <p:nvPr/>
            </p:nvCxnSpPr>
            <p:spPr>
              <a:xfrm>
                <a:off x="3157782" y="2162437"/>
                <a:ext cx="1533690" cy="20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/>
              <p:nvPr/>
            </p:nvCxnSpPr>
            <p:spPr>
              <a:xfrm rot="5400000" flipH="1" flipV="1">
                <a:off x="4616359" y="2089326"/>
                <a:ext cx="148226" cy="2001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0" name="Group 47"/>
          <p:cNvGrpSpPr>
            <a:grpSpLocks/>
          </p:cNvGrpSpPr>
          <p:nvPr/>
        </p:nvGrpSpPr>
        <p:grpSpPr bwMode="auto">
          <a:xfrm flipH="1">
            <a:off x="7702550" y="0"/>
            <a:ext cx="1441450" cy="1462088"/>
            <a:chOff x="-23" y="-31"/>
            <a:chExt cx="908" cy="921"/>
          </a:xfrm>
        </p:grpSpPr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-23" y="-17"/>
              <a:ext cx="908" cy="907"/>
            </a:xfrm>
            <a:custGeom>
              <a:avLst/>
              <a:gdLst>
                <a:gd name="T0" fmla="*/ 0 w 908"/>
                <a:gd name="T1" fmla="*/ 907 h 907"/>
                <a:gd name="T2" fmla="*/ 862 w 908"/>
                <a:gd name="T3" fmla="*/ 47 h 907"/>
                <a:gd name="T4" fmla="*/ 908 w 908"/>
                <a:gd name="T5" fmla="*/ 0 h 907"/>
                <a:gd name="T6" fmla="*/ 499 w 908"/>
                <a:gd name="T7" fmla="*/ 0 h 907"/>
                <a:gd name="T8" fmla="*/ 0 w 908"/>
                <a:gd name="T9" fmla="*/ 499 h 907"/>
                <a:gd name="T10" fmla="*/ 0 w 908"/>
                <a:gd name="T11" fmla="*/ 907 h 90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08"/>
                <a:gd name="T19" fmla="*/ 0 h 907"/>
                <a:gd name="T20" fmla="*/ 908 w 908"/>
                <a:gd name="T21" fmla="*/ 907 h 90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08" h="907">
                  <a:moveTo>
                    <a:pt x="0" y="907"/>
                  </a:moveTo>
                  <a:lnTo>
                    <a:pt x="862" y="47"/>
                  </a:lnTo>
                  <a:lnTo>
                    <a:pt x="908" y="0"/>
                  </a:lnTo>
                  <a:lnTo>
                    <a:pt x="499" y="0"/>
                  </a:lnTo>
                  <a:lnTo>
                    <a:pt x="0" y="499"/>
                  </a:lnTo>
                  <a:lnTo>
                    <a:pt x="0" y="907"/>
                  </a:lnTo>
                  <a:close/>
                </a:path>
              </a:pathLst>
            </a:custGeom>
            <a:solidFill>
              <a:srgbClr val="C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" name="Text Box 46"/>
            <p:cNvSpPr txBox="1">
              <a:spLocks noChangeArrowheads="1"/>
            </p:cNvSpPr>
            <p:nvPr/>
          </p:nvSpPr>
          <p:spPr bwMode="auto">
            <a:xfrm rot="18855818">
              <a:off x="-55" y="227"/>
              <a:ext cx="767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ea typeface="黑体" pitchFamily="2" charset="-122"/>
                </a:rPr>
                <a:t>表格案例</a:t>
              </a:r>
              <a:endParaRPr lang="zh-CN" altLang="en-US" sz="2000" b="1" dirty="0">
                <a:solidFill>
                  <a:schemeClr val="bg1"/>
                </a:solidFill>
                <a:ea typeface="黑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 txBox="1">
            <a:spLocks noChangeArrowheads="1"/>
          </p:cNvSpPr>
          <p:nvPr/>
        </p:nvSpPr>
        <p:spPr bwMode="auto">
          <a:xfrm>
            <a:off x="457200" y="1158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en-US" altLang="zh-CN" sz="4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4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、表格</a:t>
            </a:r>
            <a:r>
              <a:rPr lang="en-US" altLang="zh-CN" sz="4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4400" b="1" dirty="0" smtClean="0">
                <a:latin typeface="微软雅黑" pitchFamily="34" charset="-122"/>
                <a:ea typeface="微软雅黑" pitchFamily="34" charset="-122"/>
              </a:rPr>
              <a:t>让图表美一点</a:t>
            </a:r>
            <a:endParaRPr lang="zh-CN" altLang="en-US" sz="4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7587" name="矩形 3"/>
          <p:cNvSpPr>
            <a:spLocks noChangeArrowheads="1"/>
          </p:cNvSpPr>
          <p:nvPr/>
        </p:nvSpPr>
        <p:spPr bwMode="auto">
          <a:xfrm>
            <a:off x="1928813" y="1798638"/>
            <a:ext cx="52149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下半年华南地区销售业绩提升非常快</a:t>
            </a:r>
            <a:endParaRPr lang="en-US" altLang="zh-CN" sz="240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7588" name="图片 18" descr="中国地图(可拆分)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08200" y="2317750"/>
            <a:ext cx="4187825" cy="336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20"/>
          <p:cNvGrpSpPr/>
          <p:nvPr/>
        </p:nvGrpSpPr>
        <p:grpSpPr>
          <a:xfrm rot="2730617">
            <a:off x="5695476" y="4298492"/>
            <a:ext cx="823427" cy="459374"/>
            <a:chOff x="4953000" y="2590800"/>
            <a:chExt cx="1217050" cy="1084882"/>
          </a:xfrm>
          <a:gradFill flip="none" rotWithShape="1">
            <a:gsLst>
              <a:gs pos="0">
                <a:schemeClr val="accent1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1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1">
                  <a:lumMod val="60000"/>
                  <a:lumOff val="40000"/>
                  <a:tint val="23500"/>
                  <a:satMod val="160000"/>
                </a:schemeClr>
              </a:gs>
            </a:gsLst>
            <a:lin ang="10800000" scaled="1"/>
            <a:tileRect/>
          </a:gradFill>
        </p:grpSpPr>
        <p:sp>
          <p:nvSpPr>
            <p:cNvPr id="57" name="Freeform 10"/>
            <p:cNvSpPr>
              <a:spLocks/>
            </p:cNvSpPr>
            <p:nvPr/>
          </p:nvSpPr>
          <p:spPr bwMode="auto">
            <a:xfrm rot="5400000">
              <a:off x="4925175" y="2618625"/>
              <a:ext cx="954764" cy="899114"/>
            </a:xfrm>
            <a:custGeom>
              <a:avLst/>
              <a:gdLst/>
              <a:ahLst/>
              <a:cxnLst>
                <a:cxn ang="0">
                  <a:pos x="7309" y="222"/>
                </a:cxn>
                <a:cxn ang="0">
                  <a:pos x="7034" y="675"/>
                </a:cxn>
                <a:cxn ang="0">
                  <a:pos x="6720" y="1137"/>
                </a:cxn>
                <a:cxn ang="0">
                  <a:pos x="6367" y="1605"/>
                </a:cxn>
                <a:cxn ang="0">
                  <a:pos x="5981" y="2078"/>
                </a:cxn>
                <a:cxn ang="0">
                  <a:pos x="5564" y="2551"/>
                </a:cxn>
                <a:cxn ang="0">
                  <a:pos x="5118" y="3023"/>
                </a:cxn>
                <a:cxn ang="0">
                  <a:pos x="4647" y="3491"/>
                </a:cxn>
                <a:cxn ang="0">
                  <a:pos x="4152" y="3953"/>
                </a:cxn>
                <a:cxn ang="0">
                  <a:pos x="3638" y="4405"/>
                </a:cxn>
                <a:cxn ang="0">
                  <a:pos x="3106" y="4844"/>
                </a:cxn>
                <a:cxn ang="0">
                  <a:pos x="2560" y="5269"/>
                </a:cxn>
                <a:cxn ang="0">
                  <a:pos x="2002" y="5677"/>
                </a:cxn>
                <a:cxn ang="0">
                  <a:pos x="1437" y="6065"/>
                </a:cxn>
                <a:cxn ang="0">
                  <a:pos x="864" y="6431"/>
                </a:cxn>
                <a:cxn ang="0">
                  <a:pos x="288" y="6771"/>
                </a:cxn>
                <a:cxn ang="0">
                  <a:pos x="7647" y="6931"/>
                </a:cxn>
                <a:cxn ang="0">
                  <a:pos x="7915" y="6560"/>
                </a:cxn>
                <a:cxn ang="0">
                  <a:pos x="8180" y="6169"/>
                </a:cxn>
                <a:cxn ang="0">
                  <a:pos x="8442" y="5762"/>
                </a:cxn>
                <a:cxn ang="0">
                  <a:pos x="8696" y="5342"/>
                </a:cxn>
                <a:cxn ang="0">
                  <a:pos x="8946" y="4909"/>
                </a:cxn>
                <a:cxn ang="0">
                  <a:pos x="9188" y="4468"/>
                </a:cxn>
                <a:cxn ang="0">
                  <a:pos x="9422" y="4019"/>
                </a:cxn>
                <a:cxn ang="0">
                  <a:pos x="9647" y="3563"/>
                </a:cxn>
                <a:cxn ang="0">
                  <a:pos x="9862" y="3106"/>
                </a:cxn>
                <a:cxn ang="0">
                  <a:pos x="10066" y="2647"/>
                </a:cxn>
                <a:cxn ang="0">
                  <a:pos x="10257" y="2190"/>
                </a:cxn>
                <a:cxn ang="0">
                  <a:pos x="10436" y="1735"/>
                </a:cxn>
                <a:cxn ang="0">
                  <a:pos x="10601" y="1287"/>
                </a:cxn>
                <a:cxn ang="0">
                  <a:pos x="10750" y="847"/>
                </a:cxn>
                <a:cxn ang="0">
                  <a:pos x="10884" y="417"/>
                </a:cxn>
                <a:cxn ang="0">
                  <a:pos x="11000" y="0"/>
                </a:cxn>
              </a:cxnLst>
              <a:rect l="0" t="0" r="r" b="b"/>
              <a:pathLst>
                <a:path w="11000" h="6931">
                  <a:moveTo>
                    <a:pt x="7432" y="0"/>
                  </a:moveTo>
                  <a:lnTo>
                    <a:pt x="7309" y="222"/>
                  </a:lnTo>
                  <a:lnTo>
                    <a:pt x="7177" y="447"/>
                  </a:lnTo>
                  <a:lnTo>
                    <a:pt x="7034" y="675"/>
                  </a:lnTo>
                  <a:lnTo>
                    <a:pt x="6882" y="905"/>
                  </a:lnTo>
                  <a:lnTo>
                    <a:pt x="6720" y="1137"/>
                  </a:lnTo>
                  <a:lnTo>
                    <a:pt x="6548" y="1370"/>
                  </a:lnTo>
                  <a:lnTo>
                    <a:pt x="6367" y="1605"/>
                  </a:lnTo>
                  <a:lnTo>
                    <a:pt x="6178" y="1842"/>
                  </a:lnTo>
                  <a:lnTo>
                    <a:pt x="5981" y="2078"/>
                  </a:lnTo>
                  <a:lnTo>
                    <a:pt x="5776" y="2315"/>
                  </a:lnTo>
                  <a:lnTo>
                    <a:pt x="5564" y="2551"/>
                  </a:lnTo>
                  <a:lnTo>
                    <a:pt x="5344" y="2788"/>
                  </a:lnTo>
                  <a:lnTo>
                    <a:pt x="5118" y="3023"/>
                  </a:lnTo>
                  <a:lnTo>
                    <a:pt x="4886" y="3258"/>
                  </a:lnTo>
                  <a:lnTo>
                    <a:pt x="4647" y="3491"/>
                  </a:lnTo>
                  <a:lnTo>
                    <a:pt x="4402" y="3722"/>
                  </a:lnTo>
                  <a:lnTo>
                    <a:pt x="4152" y="3953"/>
                  </a:lnTo>
                  <a:lnTo>
                    <a:pt x="3897" y="4180"/>
                  </a:lnTo>
                  <a:lnTo>
                    <a:pt x="3638" y="4405"/>
                  </a:lnTo>
                  <a:lnTo>
                    <a:pt x="3374" y="4626"/>
                  </a:lnTo>
                  <a:lnTo>
                    <a:pt x="3106" y="4844"/>
                  </a:lnTo>
                  <a:lnTo>
                    <a:pt x="2835" y="5058"/>
                  </a:lnTo>
                  <a:lnTo>
                    <a:pt x="2560" y="5269"/>
                  </a:lnTo>
                  <a:lnTo>
                    <a:pt x="2282" y="5475"/>
                  </a:lnTo>
                  <a:lnTo>
                    <a:pt x="2002" y="5677"/>
                  </a:lnTo>
                  <a:lnTo>
                    <a:pt x="1720" y="5874"/>
                  </a:lnTo>
                  <a:lnTo>
                    <a:pt x="1437" y="6065"/>
                  </a:lnTo>
                  <a:lnTo>
                    <a:pt x="1151" y="6251"/>
                  </a:lnTo>
                  <a:lnTo>
                    <a:pt x="864" y="6431"/>
                  </a:lnTo>
                  <a:lnTo>
                    <a:pt x="576" y="6604"/>
                  </a:lnTo>
                  <a:lnTo>
                    <a:pt x="288" y="6771"/>
                  </a:lnTo>
                  <a:lnTo>
                    <a:pt x="0" y="6931"/>
                  </a:lnTo>
                  <a:lnTo>
                    <a:pt x="7647" y="6931"/>
                  </a:lnTo>
                  <a:lnTo>
                    <a:pt x="7782" y="6748"/>
                  </a:lnTo>
                  <a:lnTo>
                    <a:pt x="7915" y="6560"/>
                  </a:lnTo>
                  <a:lnTo>
                    <a:pt x="8049" y="6366"/>
                  </a:lnTo>
                  <a:lnTo>
                    <a:pt x="8180" y="6169"/>
                  </a:lnTo>
                  <a:lnTo>
                    <a:pt x="8312" y="5968"/>
                  </a:lnTo>
                  <a:lnTo>
                    <a:pt x="8442" y="5762"/>
                  </a:lnTo>
                  <a:lnTo>
                    <a:pt x="8570" y="5554"/>
                  </a:lnTo>
                  <a:lnTo>
                    <a:pt x="8696" y="5342"/>
                  </a:lnTo>
                  <a:lnTo>
                    <a:pt x="8822" y="5127"/>
                  </a:lnTo>
                  <a:lnTo>
                    <a:pt x="8946" y="4909"/>
                  </a:lnTo>
                  <a:lnTo>
                    <a:pt x="9069" y="4689"/>
                  </a:lnTo>
                  <a:lnTo>
                    <a:pt x="9188" y="4468"/>
                  </a:lnTo>
                  <a:lnTo>
                    <a:pt x="9307" y="4243"/>
                  </a:lnTo>
                  <a:lnTo>
                    <a:pt x="9422" y="4019"/>
                  </a:lnTo>
                  <a:lnTo>
                    <a:pt x="9536" y="3792"/>
                  </a:lnTo>
                  <a:lnTo>
                    <a:pt x="9647" y="3563"/>
                  </a:lnTo>
                  <a:lnTo>
                    <a:pt x="9756" y="3335"/>
                  </a:lnTo>
                  <a:lnTo>
                    <a:pt x="9862" y="3106"/>
                  </a:lnTo>
                  <a:lnTo>
                    <a:pt x="9966" y="2876"/>
                  </a:lnTo>
                  <a:lnTo>
                    <a:pt x="10066" y="2647"/>
                  </a:lnTo>
                  <a:lnTo>
                    <a:pt x="10163" y="2418"/>
                  </a:lnTo>
                  <a:lnTo>
                    <a:pt x="10257" y="2190"/>
                  </a:lnTo>
                  <a:lnTo>
                    <a:pt x="10348" y="1963"/>
                  </a:lnTo>
                  <a:lnTo>
                    <a:pt x="10436" y="1735"/>
                  </a:lnTo>
                  <a:lnTo>
                    <a:pt x="10520" y="1511"/>
                  </a:lnTo>
                  <a:lnTo>
                    <a:pt x="10601" y="1287"/>
                  </a:lnTo>
                  <a:lnTo>
                    <a:pt x="10677" y="1066"/>
                  </a:lnTo>
                  <a:lnTo>
                    <a:pt x="10750" y="847"/>
                  </a:lnTo>
                  <a:lnTo>
                    <a:pt x="10818" y="631"/>
                  </a:lnTo>
                  <a:lnTo>
                    <a:pt x="10884" y="417"/>
                  </a:lnTo>
                  <a:lnTo>
                    <a:pt x="10944" y="207"/>
                  </a:lnTo>
                  <a:lnTo>
                    <a:pt x="11000" y="0"/>
                  </a:lnTo>
                  <a:lnTo>
                    <a:pt x="7432" y="0"/>
                  </a:ln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8" name="Freeform 9"/>
            <p:cNvSpPr>
              <a:spLocks/>
            </p:cNvSpPr>
            <p:nvPr/>
          </p:nvSpPr>
          <p:spPr bwMode="auto">
            <a:xfrm rot="5400000">
              <a:off x="5715603" y="3221236"/>
              <a:ext cx="561819" cy="347074"/>
            </a:xfrm>
            <a:custGeom>
              <a:avLst/>
              <a:gdLst/>
              <a:ahLst/>
              <a:cxnLst>
                <a:cxn ang="0">
                  <a:pos x="0" y="2485"/>
                </a:cxn>
                <a:cxn ang="0">
                  <a:pos x="6472" y="2485"/>
                </a:cxn>
                <a:cxn ang="0">
                  <a:pos x="3236" y="0"/>
                </a:cxn>
                <a:cxn ang="0">
                  <a:pos x="0" y="2485"/>
                </a:cxn>
              </a:cxnLst>
              <a:rect l="0" t="0" r="r" b="b"/>
              <a:pathLst>
                <a:path w="6472" h="2485">
                  <a:moveTo>
                    <a:pt x="0" y="2485"/>
                  </a:moveTo>
                  <a:lnTo>
                    <a:pt x="6472" y="2485"/>
                  </a:lnTo>
                  <a:lnTo>
                    <a:pt x="3236" y="0"/>
                  </a:lnTo>
                  <a:lnTo>
                    <a:pt x="0" y="2485"/>
                  </a:ln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3" name="组合 21"/>
          <p:cNvGrpSpPr/>
          <p:nvPr/>
        </p:nvGrpSpPr>
        <p:grpSpPr>
          <a:xfrm rot="19208805">
            <a:off x="5294581" y="5363783"/>
            <a:ext cx="892479" cy="477982"/>
            <a:chOff x="3835106" y="4647409"/>
            <a:chExt cx="1241719" cy="1100816"/>
          </a:xfr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lin ang="10800000" scaled="1"/>
            <a:tileRect/>
          </a:gradFill>
        </p:grpSpPr>
        <p:sp>
          <p:nvSpPr>
            <p:cNvPr id="76" name="Freeform 8"/>
            <p:cNvSpPr>
              <a:spLocks/>
            </p:cNvSpPr>
            <p:nvPr/>
          </p:nvSpPr>
          <p:spPr bwMode="auto">
            <a:xfrm rot="5400000">
              <a:off x="3807281" y="4821286"/>
              <a:ext cx="954764" cy="899114"/>
            </a:xfrm>
            <a:custGeom>
              <a:avLst/>
              <a:gdLst/>
              <a:ahLst/>
              <a:cxnLst>
                <a:cxn ang="0">
                  <a:pos x="923" y="56"/>
                </a:cxn>
                <a:cxn ang="0">
                  <a:pos x="992" y="169"/>
                </a:cxn>
                <a:cxn ang="0">
                  <a:pos x="1070" y="284"/>
                </a:cxn>
                <a:cxn ang="0">
                  <a:pos x="1158" y="401"/>
                </a:cxn>
                <a:cxn ang="0">
                  <a:pos x="1255" y="520"/>
                </a:cxn>
                <a:cxn ang="0">
                  <a:pos x="1359" y="638"/>
                </a:cxn>
                <a:cxn ang="0">
                  <a:pos x="1471" y="756"/>
                </a:cxn>
                <a:cxn ang="0">
                  <a:pos x="1588" y="873"/>
                </a:cxn>
                <a:cxn ang="0">
                  <a:pos x="1712" y="988"/>
                </a:cxn>
                <a:cxn ang="0">
                  <a:pos x="1841" y="1101"/>
                </a:cxn>
                <a:cxn ang="0">
                  <a:pos x="1974" y="1211"/>
                </a:cxn>
                <a:cxn ang="0">
                  <a:pos x="2110" y="1317"/>
                </a:cxn>
                <a:cxn ang="0">
                  <a:pos x="2250" y="1419"/>
                </a:cxn>
                <a:cxn ang="0">
                  <a:pos x="2391" y="1516"/>
                </a:cxn>
                <a:cxn ang="0">
                  <a:pos x="2534" y="1608"/>
                </a:cxn>
                <a:cxn ang="0">
                  <a:pos x="2678" y="1693"/>
                </a:cxn>
                <a:cxn ang="0">
                  <a:pos x="838" y="1733"/>
                </a:cxn>
                <a:cxn ang="0">
                  <a:pos x="771" y="1640"/>
                </a:cxn>
                <a:cxn ang="0">
                  <a:pos x="705" y="1542"/>
                </a:cxn>
                <a:cxn ang="0">
                  <a:pos x="640" y="1441"/>
                </a:cxn>
                <a:cxn ang="0">
                  <a:pos x="576" y="1336"/>
                </a:cxn>
                <a:cxn ang="0">
                  <a:pos x="514" y="1227"/>
                </a:cxn>
                <a:cxn ang="0">
                  <a:pos x="453" y="1117"/>
                </a:cxn>
                <a:cxn ang="0">
                  <a:pos x="421" y="1004"/>
                </a:cxn>
                <a:cxn ang="0">
                  <a:pos x="355" y="890"/>
                </a:cxn>
                <a:cxn ang="0">
                  <a:pos x="301" y="779"/>
                </a:cxn>
                <a:cxn ang="0">
                  <a:pos x="254" y="661"/>
                </a:cxn>
                <a:cxn ang="0">
                  <a:pos x="205" y="551"/>
                </a:cxn>
                <a:cxn ang="0">
                  <a:pos x="163" y="437"/>
                </a:cxn>
                <a:cxn ang="0">
                  <a:pos x="116" y="320"/>
                </a:cxn>
                <a:cxn ang="0">
                  <a:pos x="76" y="211"/>
                </a:cxn>
                <a:cxn ang="0">
                  <a:pos x="40" y="106"/>
                </a:cxn>
                <a:cxn ang="0">
                  <a:pos x="0" y="0"/>
                </a:cxn>
              </a:cxnLst>
              <a:rect l="0" t="0" r="r" b="b"/>
              <a:pathLst>
                <a:path w="2750" h="1733">
                  <a:moveTo>
                    <a:pt x="892" y="0"/>
                  </a:moveTo>
                  <a:lnTo>
                    <a:pt x="923" y="56"/>
                  </a:lnTo>
                  <a:lnTo>
                    <a:pt x="956" y="112"/>
                  </a:lnTo>
                  <a:lnTo>
                    <a:pt x="992" y="169"/>
                  </a:lnTo>
                  <a:lnTo>
                    <a:pt x="1030" y="226"/>
                  </a:lnTo>
                  <a:lnTo>
                    <a:pt x="1070" y="284"/>
                  </a:lnTo>
                  <a:lnTo>
                    <a:pt x="1113" y="343"/>
                  </a:lnTo>
                  <a:lnTo>
                    <a:pt x="1158" y="401"/>
                  </a:lnTo>
                  <a:lnTo>
                    <a:pt x="1206" y="461"/>
                  </a:lnTo>
                  <a:lnTo>
                    <a:pt x="1255" y="520"/>
                  </a:lnTo>
                  <a:lnTo>
                    <a:pt x="1306" y="579"/>
                  </a:lnTo>
                  <a:lnTo>
                    <a:pt x="1359" y="638"/>
                  </a:lnTo>
                  <a:lnTo>
                    <a:pt x="1414" y="697"/>
                  </a:lnTo>
                  <a:lnTo>
                    <a:pt x="1471" y="756"/>
                  </a:lnTo>
                  <a:lnTo>
                    <a:pt x="1529" y="815"/>
                  </a:lnTo>
                  <a:lnTo>
                    <a:pt x="1588" y="873"/>
                  </a:lnTo>
                  <a:lnTo>
                    <a:pt x="1650" y="931"/>
                  </a:lnTo>
                  <a:lnTo>
                    <a:pt x="1712" y="988"/>
                  </a:lnTo>
                  <a:lnTo>
                    <a:pt x="1776" y="1045"/>
                  </a:lnTo>
                  <a:lnTo>
                    <a:pt x="1841" y="1101"/>
                  </a:lnTo>
                  <a:lnTo>
                    <a:pt x="1907" y="1157"/>
                  </a:lnTo>
                  <a:lnTo>
                    <a:pt x="1974" y="1211"/>
                  </a:lnTo>
                  <a:lnTo>
                    <a:pt x="2041" y="1265"/>
                  </a:lnTo>
                  <a:lnTo>
                    <a:pt x="2110" y="1317"/>
                  </a:lnTo>
                  <a:lnTo>
                    <a:pt x="2180" y="1369"/>
                  </a:lnTo>
                  <a:lnTo>
                    <a:pt x="2250" y="1419"/>
                  </a:lnTo>
                  <a:lnTo>
                    <a:pt x="2320" y="1469"/>
                  </a:lnTo>
                  <a:lnTo>
                    <a:pt x="2391" y="1516"/>
                  </a:lnTo>
                  <a:lnTo>
                    <a:pt x="2462" y="1563"/>
                  </a:lnTo>
                  <a:lnTo>
                    <a:pt x="2534" y="1608"/>
                  </a:lnTo>
                  <a:lnTo>
                    <a:pt x="2606" y="1651"/>
                  </a:lnTo>
                  <a:lnTo>
                    <a:pt x="2678" y="1693"/>
                  </a:lnTo>
                  <a:lnTo>
                    <a:pt x="2750" y="1733"/>
                  </a:lnTo>
                  <a:lnTo>
                    <a:pt x="838" y="1733"/>
                  </a:lnTo>
                  <a:lnTo>
                    <a:pt x="805" y="1687"/>
                  </a:lnTo>
                  <a:lnTo>
                    <a:pt x="771" y="1640"/>
                  </a:lnTo>
                  <a:lnTo>
                    <a:pt x="738" y="1592"/>
                  </a:lnTo>
                  <a:lnTo>
                    <a:pt x="705" y="1542"/>
                  </a:lnTo>
                  <a:lnTo>
                    <a:pt x="672" y="1492"/>
                  </a:lnTo>
                  <a:lnTo>
                    <a:pt x="640" y="1441"/>
                  </a:lnTo>
                  <a:lnTo>
                    <a:pt x="608" y="1389"/>
                  </a:lnTo>
                  <a:lnTo>
                    <a:pt x="576" y="1336"/>
                  </a:lnTo>
                  <a:lnTo>
                    <a:pt x="545" y="1282"/>
                  </a:lnTo>
                  <a:lnTo>
                    <a:pt x="514" y="1227"/>
                  </a:lnTo>
                  <a:lnTo>
                    <a:pt x="483" y="1172"/>
                  </a:lnTo>
                  <a:lnTo>
                    <a:pt x="453" y="1117"/>
                  </a:lnTo>
                  <a:lnTo>
                    <a:pt x="427" y="1057"/>
                  </a:lnTo>
                  <a:lnTo>
                    <a:pt x="421" y="1004"/>
                  </a:lnTo>
                  <a:lnTo>
                    <a:pt x="386" y="947"/>
                  </a:lnTo>
                  <a:lnTo>
                    <a:pt x="355" y="890"/>
                  </a:lnTo>
                  <a:lnTo>
                    <a:pt x="329" y="832"/>
                  </a:lnTo>
                  <a:lnTo>
                    <a:pt x="301" y="779"/>
                  </a:lnTo>
                  <a:lnTo>
                    <a:pt x="277" y="719"/>
                  </a:lnTo>
                  <a:lnTo>
                    <a:pt x="254" y="661"/>
                  </a:lnTo>
                  <a:lnTo>
                    <a:pt x="227" y="607"/>
                  </a:lnTo>
                  <a:lnTo>
                    <a:pt x="205" y="551"/>
                  </a:lnTo>
                  <a:lnTo>
                    <a:pt x="182" y="491"/>
                  </a:lnTo>
                  <a:lnTo>
                    <a:pt x="163" y="437"/>
                  </a:lnTo>
                  <a:lnTo>
                    <a:pt x="140" y="380"/>
                  </a:lnTo>
                  <a:lnTo>
                    <a:pt x="116" y="320"/>
                  </a:lnTo>
                  <a:lnTo>
                    <a:pt x="94" y="268"/>
                  </a:lnTo>
                  <a:lnTo>
                    <a:pt x="76" y="211"/>
                  </a:lnTo>
                  <a:lnTo>
                    <a:pt x="55" y="158"/>
                  </a:lnTo>
                  <a:lnTo>
                    <a:pt x="40" y="106"/>
                  </a:lnTo>
                  <a:lnTo>
                    <a:pt x="25" y="50"/>
                  </a:lnTo>
                  <a:lnTo>
                    <a:pt x="0" y="0"/>
                  </a:lnTo>
                  <a:lnTo>
                    <a:pt x="892" y="0"/>
                  </a:ln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0" name="Freeform 9"/>
            <p:cNvSpPr>
              <a:spLocks/>
            </p:cNvSpPr>
            <p:nvPr/>
          </p:nvSpPr>
          <p:spPr bwMode="auto">
            <a:xfrm rot="5400000">
              <a:off x="4622378" y="4754782"/>
              <a:ext cx="561819" cy="347074"/>
            </a:xfrm>
            <a:custGeom>
              <a:avLst/>
              <a:gdLst/>
              <a:ahLst/>
              <a:cxnLst>
                <a:cxn ang="0">
                  <a:pos x="0" y="2485"/>
                </a:cxn>
                <a:cxn ang="0">
                  <a:pos x="6472" y="2485"/>
                </a:cxn>
                <a:cxn ang="0">
                  <a:pos x="3236" y="0"/>
                </a:cxn>
                <a:cxn ang="0">
                  <a:pos x="0" y="2485"/>
                </a:cxn>
              </a:cxnLst>
              <a:rect l="0" t="0" r="r" b="b"/>
              <a:pathLst>
                <a:path w="6472" h="2485">
                  <a:moveTo>
                    <a:pt x="0" y="2485"/>
                  </a:moveTo>
                  <a:lnTo>
                    <a:pt x="6472" y="2485"/>
                  </a:lnTo>
                  <a:lnTo>
                    <a:pt x="3236" y="0"/>
                  </a:lnTo>
                  <a:lnTo>
                    <a:pt x="0" y="2485"/>
                  </a:ln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91" name="线形标注 2(带强调线) 90"/>
          <p:cNvSpPr/>
          <p:nvPr/>
        </p:nvSpPr>
        <p:spPr>
          <a:xfrm>
            <a:off x="5829300" y="5241925"/>
            <a:ext cx="1168400" cy="814388"/>
          </a:xfrm>
          <a:prstGeom prst="accentCallout2">
            <a:avLst>
              <a:gd name="adj1" fmla="val 41138"/>
              <a:gd name="adj2" fmla="val -8333"/>
              <a:gd name="adj3" fmla="val 41138"/>
              <a:gd name="adj4" fmla="val -36581"/>
              <a:gd name="adj5" fmla="val -12987"/>
              <a:gd name="adj6" fmla="val -79747"/>
            </a:avLst>
          </a:prstGeom>
          <a:ln>
            <a:solidFill>
              <a:schemeClr val="bg1">
                <a:lumMod val="65000"/>
              </a:schemeClr>
            </a:solidFill>
          </a:ln>
        </p:spPr>
        <p:txBody>
          <a:bodyPr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600"/>
              </a:spcAft>
              <a:defRPr/>
            </a:pPr>
            <a:r>
              <a:rPr lang="en-US" altLang="zh-CN" dirty="0">
                <a:latin typeface="+mj-ea"/>
                <a:ea typeface="+mj-ea"/>
              </a:rPr>
              <a:t>10%+80%</a:t>
            </a:r>
          </a:p>
          <a:p>
            <a:pPr fontAlgn="auto">
              <a:spcBef>
                <a:spcPts val="0"/>
              </a:spcBef>
              <a:spcAft>
                <a:spcPts val="600"/>
              </a:spcAft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90%</a:t>
            </a:r>
            <a:endParaRPr lang="zh-CN" altLang="en-US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" name="线形标注 2(带强调线) 91"/>
          <p:cNvSpPr/>
          <p:nvPr/>
        </p:nvSpPr>
        <p:spPr>
          <a:xfrm>
            <a:off x="6478588" y="3048000"/>
            <a:ext cx="1022350" cy="722313"/>
          </a:xfrm>
          <a:prstGeom prst="accentCallout2">
            <a:avLst>
              <a:gd name="adj1" fmla="val 41138"/>
              <a:gd name="adj2" fmla="val -8333"/>
              <a:gd name="adj3" fmla="val 41138"/>
              <a:gd name="adj4" fmla="val -58592"/>
              <a:gd name="adj5" fmla="val 106853"/>
              <a:gd name="adj6" fmla="val -145429"/>
            </a:avLst>
          </a:prstGeom>
          <a:ln>
            <a:solidFill>
              <a:schemeClr val="bg1">
                <a:lumMod val="65000"/>
              </a:schemeClr>
            </a:solidFill>
          </a:ln>
        </p:spPr>
        <p:txBody>
          <a:bodyPr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600"/>
              </a:spcAft>
              <a:defRPr/>
            </a:pPr>
            <a:r>
              <a:rPr lang="en-US" altLang="zh-CN" dirty="0">
                <a:latin typeface="+mj-ea"/>
                <a:ea typeface="+mj-ea"/>
              </a:rPr>
              <a:t>25%+25%</a:t>
            </a:r>
          </a:p>
          <a:p>
            <a:pPr fontAlgn="auto">
              <a:spcBef>
                <a:spcPts val="0"/>
              </a:spcBef>
              <a:spcAft>
                <a:spcPts val="600"/>
              </a:spcAft>
              <a:defRPr/>
            </a:pPr>
            <a:r>
              <a:rPr lang="en-US" altLang="zh-CN" sz="2400" b="1" dirty="0">
                <a:latin typeface="+mj-ea"/>
                <a:ea typeface="+mj-ea"/>
              </a:rPr>
              <a:t>50%</a:t>
            </a:r>
            <a:endParaRPr lang="zh-CN" altLang="en-US" sz="2400" b="1" dirty="0">
              <a:latin typeface="+mj-ea"/>
              <a:ea typeface="+mj-ea"/>
            </a:endParaRPr>
          </a:p>
        </p:txBody>
      </p:sp>
      <p:sp>
        <p:nvSpPr>
          <p:cNvPr id="93" name="线形标注 2(带强调线) 92"/>
          <p:cNvSpPr/>
          <p:nvPr/>
        </p:nvSpPr>
        <p:spPr>
          <a:xfrm>
            <a:off x="6230938" y="4164013"/>
            <a:ext cx="1022350" cy="722312"/>
          </a:xfrm>
          <a:prstGeom prst="accentCallout2">
            <a:avLst>
              <a:gd name="adj1" fmla="val 41138"/>
              <a:gd name="adj2" fmla="val -8333"/>
              <a:gd name="adj3" fmla="val 41138"/>
              <a:gd name="adj4" fmla="val -58592"/>
              <a:gd name="adj5" fmla="val 55493"/>
              <a:gd name="adj6" fmla="val -137975"/>
            </a:avLst>
          </a:prstGeom>
          <a:ln>
            <a:solidFill>
              <a:schemeClr val="bg1">
                <a:lumMod val="65000"/>
              </a:schemeClr>
            </a:solidFill>
          </a:ln>
        </p:spPr>
        <p:txBody>
          <a:bodyPr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600"/>
              </a:spcAft>
              <a:defRPr/>
            </a:pPr>
            <a:r>
              <a:rPr lang="en-US" altLang="zh-CN" dirty="0">
                <a:latin typeface="+mj-ea"/>
                <a:ea typeface="+mj-ea"/>
              </a:rPr>
              <a:t>55%+17%</a:t>
            </a:r>
          </a:p>
          <a:p>
            <a:pPr fontAlgn="auto">
              <a:spcBef>
                <a:spcPts val="0"/>
              </a:spcBef>
              <a:spcAft>
                <a:spcPts val="600"/>
              </a:spcAft>
              <a:defRPr/>
            </a:pPr>
            <a:r>
              <a:rPr lang="en-US" altLang="zh-CN" sz="2400" b="1" dirty="0">
                <a:solidFill>
                  <a:srgbClr val="92D050"/>
                </a:solidFill>
                <a:latin typeface="+mj-ea"/>
                <a:ea typeface="+mj-ea"/>
              </a:rPr>
              <a:t>70%</a:t>
            </a:r>
            <a:endParaRPr lang="zh-CN" altLang="en-US" sz="2400" b="1" dirty="0">
              <a:solidFill>
                <a:srgbClr val="92D050"/>
              </a:solidFill>
              <a:latin typeface="+mj-ea"/>
              <a:ea typeface="+mj-ea"/>
            </a:endParaRPr>
          </a:p>
        </p:txBody>
      </p:sp>
      <p:sp>
        <p:nvSpPr>
          <p:cNvPr id="94" name="椭圆 93"/>
          <p:cNvSpPr/>
          <p:nvPr/>
        </p:nvSpPr>
        <p:spPr>
          <a:xfrm>
            <a:off x="4879975" y="3778250"/>
            <a:ext cx="109538" cy="109538"/>
          </a:xfrm>
          <a:prstGeom prst="ellipse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600"/>
              </a:spcAft>
              <a:defRPr/>
            </a:pP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95" name="椭圆 94"/>
          <p:cNvSpPr/>
          <p:nvPr/>
        </p:nvSpPr>
        <p:spPr>
          <a:xfrm>
            <a:off x="4806950" y="5019675"/>
            <a:ext cx="109538" cy="109538"/>
          </a:xfrm>
          <a:prstGeom prst="ellipse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600"/>
              </a:spcAft>
              <a:defRPr/>
            </a:pP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96" name="椭圆 95"/>
          <p:cNvSpPr/>
          <p:nvPr/>
        </p:nvSpPr>
        <p:spPr>
          <a:xfrm>
            <a:off x="4806950" y="4508500"/>
            <a:ext cx="109538" cy="109538"/>
          </a:xfrm>
          <a:prstGeom prst="ellipse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600"/>
              </a:spcAft>
              <a:defRPr/>
            </a:pPr>
            <a:endParaRPr lang="zh-CN" altLang="en-US" dirty="0">
              <a:latin typeface="+mj-ea"/>
              <a:ea typeface="+mj-ea"/>
            </a:endParaRPr>
          </a:p>
        </p:txBody>
      </p:sp>
      <p:pic>
        <p:nvPicPr>
          <p:cNvPr id="67597" name="Picture 2" descr="http://www.zjtg.cn/tgdlz/tupian/200542165826357272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2400" y="5049838"/>
            <a:ext cx="657225" cy="941387"/>
          </a:xfrm>
          <a:prstGeom prst="rect">
            <a:avLst/>
          </a:prstGeom>
          <a:noFill/>
          <a:ln w="9525">
            <a:solidFill>
              <a:srgbClr val="7F7F7F"/>
            </a:solidFill>
            <a:miter lim="800000"/>
            <a:headEnd/>
            <a:tailEnd/>
          </a:ln>
        </p:spPr>
      </p:pic>
      <p:grpSp>
        <p:nvGrpSpPr>
          <p:cNvPr id="18" name="Group 47"/>
          <p:cNvGrpSpPr>
            <a:grpSpLocks/>
          </p:cNvGrpSpPr>
          <p:nvPr/>
        </p:nvGrpSpPr>
        <p:grpSpPr bwMode="auto">
          <a:xfrm flipH="1">
            <a:off x="7702550" y="0"/>
            <a:ext cx="1441450" cy="1462088"/>
            <a:chOff x="-23" y="-31"/>
            <a:chExt cx="908" cy="921"/>
          </a:xfrm>
        </p:grpSpPr>
        <p:sp>
          <p:nvSpPr>
            <p:cNvPr id="19" name="Freeform 45"/>
            <p:cNvSpPr>
              <a:spLocks/>
            </p:cNvSpPr>
            <p:nvPr/>
          </p:nvSpPr>
          <p:spPr bwMode="auto">
            <a:xfrm>
              <a:off x="-23" y="-17"/>
              <a:ext cx="908" cy="907"/>
            </a:xfrm>
            <a:custGeom>
              <a:avLst/>
              <a:gdLst>
                <a:gd name="T0" fmla="*/ 0 w 908"/>
                <a:gd name="T1" fmla="*/ 907 h 907"/>
                <a:gd name="T2" fmla="*/ 862 w 908"/>
                <a:gd name="T3" fmla="*/ 47 h 907"/>
                <a:gd name="T4" fmla="*/ 908 w 908"/>
                <a:gd name="T5" fmla="*/ 0 h 907"/>
                <a:gd name="T6" fmla="*/ 499 w 908"/>
                <a:gd name="T7" fmla="*/ 0 h 907"/>
                <a:gd name="T8" fmla="*/ 0 w 908"/>
                <a:gd name="T9" fmla="*/ 499 h 907"/>
                <a:gd name="T10" fmla="*/ 0 w 908"/>
                <a:gd name="T11" fmla="*/ 907 h 90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08"/>
                <a:gd name="T19" fmla="*/ 0 h 907"/>
                <a:gd name="T20" fmla="*/ 908 w 908"/>
                <a:gd name="T21" fmla="*/ 907 h 90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08" h="907">
                  <a:moveTo>
                    <a:pt x="0" y="907"/>
                  </a:moveTo>
                  <a:lnTo>
                    <a:pt x="862" y="47"/>
                  </a:lnTo>
                  <a:lnTo>
                    <a:pt x="908" y="0"/>
                  </a:lnTo>
                  <a:lnTo>
                    <a:pt x="499" y="0"/>
                  </a:lnTo>
                  <a:lnTo>
                    <a:pt x="0" y="499"/>
                  </a:lnTo>
                  <a:lnTo>
                    <a:pt x="0" y="907"/>
                  </a:lnTo>
                  <a:close/>
                </a:path>
              </a:pathLst>
            </a:custGeom>
            <a:solidFill>
              <a:srgbClr val="C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Text Box 46"/>
            <p:cNvSpPr txBox="1">
              <a:spLocks noChangeArrowheads="1"/>
            </p:cNvSpPr>
            <p:nvPr/>
          </p:nvSpPr>
          <p:spPr bwMode="auto">
            <a:xfrm rot="18855818">
              <a:off x="-55" y="227"/>
              <a:ext cx="767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ea typeface="黑体" pitchFamily="2" charset="-122"/>
                </a:rPr>
                <a:t>图表</a:t>
              </a:r>
              <a:r>
                <a:rPr lang="zh-CN" altLang="en-US" sz="2000" b="1" dirty="0" smtClean="0">
                  <a:solidFill>
                    <a:schemeClr val="bg1"/>
                  </a:solidFill>
                  <a:ea typeface="黑体" pitchFamily="2" charset="-122"/>
                </a:rPr>
                <a:t>案例</a:t>
              </a:r>
              <a:endParaRPr lang="zh-CN" altLang="en-US" sz="2000" b="1" dirty="0">
                <a:solidFill>
                  <a:schemeClr val="bg1"/>
                </a:solidFill>
                <a:ea typeface="黑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altLang="zh-CN" sz="40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40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、图表</a:t>
            </a:r>
            <a:r>
              <a:rPr lang="en-US" altLang="zh-CN" sz="40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4000" b="1" dirty="0" smtClean="0">
                <a:latin typeface="微软雅黑" pitchFamily="34" charset="-122"/>
                <a:ea typeface="微软雅黑" pitchFamily="34" charset="-122"/>
              </a:rPr>
              <a:t>条形图</a:t>
            </a:r>
            <a:r>
              <a:rPr lang="en-US" altLang="zh-CN" sz="4000" b="1" dirty="0" smtClean="0"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4000" b="1" dirty="0" smtClean="0">
                <a:latin typeface="微软雅黑" pitchFamily="34" charset="-122"/>
                <a:ea typeface="微软雅黑" pitchFamily="34" charset="-122"/>
              </a:rPr>
              <a:t>柱形图</a:t>
            </a:r>
          </a:p>
        </p:txBody>
      </p:sp>
      <p:sp>
        <p:nvSpPr>
          <p:cNvPr id="68611" name="矩形 10"/>
          <p:cNvSpPr>
            <a:spLocks noChangeArrowheads="1"/>
          </p:cNvSpPr>
          <p:nvPr/>
        </p:nvSpPr>
        <p:spPr bwMode="auto">
          <a:xfrm>
            <a:off x="285750" y="1789113"/>
            <a:ext cx="8143875" cy="213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altLang="zh-CN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、分类标签文字过长时，使用条形图</a:t>
            </a:r>
            <a:endParaRPr lang="en-US" altLang="zh-CN">
              <a:latin typeface="微软雅黑" pitchFamily="34" charset="-122"/>
              <a:ea typeface="微软雅黑" pitchFamily="34" charset="-122"/>
            </a:endParaRP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altLang="zh-CN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、数据要从大到小排序，最大的在最上面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altLang="zh-CN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、条（柱）与条（柱）的间距要小于条（柱）的宽度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altLang="zh-CN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、有负数时坐标轴标签放右边或图外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altLang="zh-CN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、标签非常长时，可放在条（柱）的中间</a:t>
            </a:r>
            <a:endParaRPr lang="en-US" altLang="zh-CN">
              <a:latin typeface="微软雅黑" pitchFamily="34" charset="-122"/>
              <a:ea typeface="微软雅黑" pitchFamily="34" charset="-122"/>
            </a:endParaRP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altLang="zh-CN"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、簇状条（柱）形图暗色和亮色要交替使用，以保证黑白打印时的可读性</a:t>
            </a:r>
          </a:p>
        </p:txBody>
      </p:sp>
      <p:sp>
        <p:nvSpPr>
          <p:cNvPr id="68612" name="Line 19"/>
          <p:cNvSpPr>
            <a:spLocks noChangeShapeType="1"/>
          </p:cNvSpPr>
          <p:nvPr/>
        </p:nvSpPr>
        <p:spPr bwMode="auto">
          <a:xfrm>
            <a:off x="1152525" y="1609725"/>
            <a:ext cx="7272338" cy="0"/>
          </a:xfrm>
          <a:prstGeom prst="line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68613" name="Rectangle 20"/>
          <p:cNvSpPr>
            <a:spLocks noChangeArrowheads="1"/>
          </p:cNvSpPr>
          <p:nvPr/>
        </p:nvSpPr>
        <p:spPr bwMode="auto">
          <a:xfrm>
            <a:off x="285750" y="1428750"/>
            <a:ext cx="4714875" cy="369888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accent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8614" name="Text Box 18"/>
          <p:cNvSpPr txBox="1">
            <a:spLocks noChangeArrowheads="1"/>
          </p:cNvSpPr>
          <p:nvPr/>
        </p:nvSpPr>
        <p:spPr bwMode="auto">
          <a:xfrm>
            <a:off x="642938" y="1285875"/>
            <a:ext cx="2714625" cy="40005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条柱形图六大杀手锏</a:t>
            </a:r>
          </a:p>
        </p:txBody>
      </p:sp>
      <p:sp>
        <p:nvSpPr>
          <p:cNvPr id="68615" name="Rectangle 21"/>
          <p:cNvSpPr>
            <a:spLocks noChangeArrowheads="1"/>
          </p:cNvSpPr>
          <p:nvPr/>
        </p:nvSpPr>
        <p:spPr bwMode="auto">
          <a:xfrm flipH="1">
            <a:off x="7600950" y="1465263"/>
            <a:ext cx="900113" cy="369887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68616" name="图表 11"/>
          <p:cNvGraphicFramePr>
            <a:graphicFrameLocks/>
          </p:cNvGraphicFramePr>
          <p:nvPr/>
        </p:nvGraphicFramePr>
        <p:xfrm>
          <a:off x="928688" y="4286250"/>
          <a:ext cx="2457450" cy="1833563"/>
        </p:xfrm>
        <a:graphic>
          <a:graphicData uri="http://schemas.openxmlformats.org/presentationml/2006/ole">
            <p:oleObj spid="_x0000_s234498" r:id="rId4" imgW="2456901" imgH="1835055" progId="Excel.Sheet.8">
              <p:embed/>
            </p:oleObj>
          </a:graphicData>
        </a:graphic>
      </p:graphicFrame>
      <p:sp>
        <p:nvSpPr>
          <p:cNvPr id="68617" name="矩形 26"/>
          <p:cNvSpPr>
            <a:spLocks noChangeArrowheads="1"/>
          </p:cNvSpPr>
          <p:nvPr/>
        </p:nvSpPr>
        <p:spPr bwMode="auto">
          <a:xfrm>
            <a:off x="1038225" y="6056313"/>
            <a:ext cx="13382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簇状条形图</a:t>
            </a:r>
          </a:p>
        </p:txBody>
      </p:sp>
      <p:sp>
        <p:nvSpPr>
          <p:cNvPr id="68618" name="矩形 27"/>
          <p:cNvSpPr>
            <a:spLocks noChangeArrowheads="1"/>
          </p:cNvSpPr>
          <p:nvPr/>
        </p:nvSpPr>
        <p:spPr bwMode="auto">
          <a:xfrm>
            <a:off x="3271838" y="6056313"/>
            <a:ext cx="18002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三维簇状柱形图</a:t>
            </a:r>
          </a:p>
        </p:txBody>
      </p:sp>
      <p:graphicFrame>
        <p:nvGraphicFramePr>
          <p:cNvPr id="68619" name="图表 15"/>
          <p:cNvGraphicFramePr>
            <a:graphicFrameLocks/>
          </p:cNvGraphicFramePr>
          <p:nvPr/>
        </p:nvGraphicFramePr>
        <p:xfrm>
          <a:off x="2874963" y="4486275"/>
          <a:ext cx="2355850" cy="1570038"/>
        </p:xfrm>
        <a:graphic>
          <a:graphicData uri="http://schemas.openxmlformats.org/presentationml/2006/ole">
            <p:oleObj spid="_x0000_s234499" r:id="rId5" imgW="2353260" imgH="1572904" progId="Excel.Sheet.8">
              <p:embed/>
            </p:oleObj>
          </a:graphicData>
        </a:graphic>
      </p:graphicFrame>
      <p:graphicFrame>
        <p:nvGraphicFramePr>
          <p:cNvPr id="68620" name="图表 16"/>
          <p:cNvGraphicFramePr>
            <a:graphicFrameLocks/>
          </p:cNvGraphicFramePr>
          <p:nvPr/>
        </p:nvGraphicFramePr>
        <p:xfrm>
          <a:off x="6092825" y="4668838"/>
          <a:ext cx="1695450" cy="1177925"/>
        </p:xfrm>
        <a:graphic>
          <a:graphicData uri="http://schemas.openxmlformats.org/presentationml/2006/ole">
            <p:oleObj spid="_x0000_s234500" r:id="rId6" imgW="1694835" imgH="1176630" progId="Excel.Sheet.8">
              <p:embed/>
            </p:oleObj>
          </a:graphicData>
        </a:graphic>
      </p:graphicFrame>
      <p:cxnSp>
        <p:nvCxnSpPr>
          <p:cNvPr id="31" name="直接连接符 30"/>
          <p:cNvCxnSpPr/>
          <p:nvPr/>
        </p:nvCxnSpPr>
        <p:spPr>
          <a:xfrm>
            <a:off x="6218238" y="5691188"/>
            <a:ext cx="1423987" cy="15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622" name="矩形 31"/>
          <p:cNvSpPr>
            <a:spLocks noChangeArrowheads="1"/>
          </p:cNvSpPr>
          <p:nvPr/>
        </p:nvSpPr>
        <p:spPr bwMode="auto">
          <a:xfrm>
            <a:off x="5929313" y="6056313"/>
            <a:ext cx="2032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百分比堆积柱形图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938" name="Rectangle 2"/>
          <p:cNvSpPr>
            <a:spLocks noGrp="1" noChangeArrowheads="1"/>
          </p:cNvSpPr>
          <p:nvPr>
            <p:ph type="title"/>
          </p:nvPr>
        </p:nvSpPr>
        <p:spPr>
          <a:xfrm>
            <a:off x="1475656" y="620688"/>
            <a:ext cx="6804025" cy="11430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zh-CN" altLang="en-US" sz="3800" b="1" dirty="0">
                <a:latin typeface="微软雅黑" pitchFamily="34" charset="-122"/>
                <a:ea typeface="微软雅黑" pitchFamily="34" charset="-122"/>
              </a:rPr>
              <a:t>中国</a:t>
            </a:r>
            <a:r>
              <a:rPr lang="en-US" altLang="zh-CN" sz="3800" b="1" dirty="0"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3800" b="1" dirty="0">
                <a:latin typeface="微软雅黑" pitchFamily="34" charset="-122"/>
                <a:ea typeface="微软雅黑" pitchFamily="34" charset="-122"/>
              </a:rPr>
              <a:t>业</a:t>
            </a:r>
            <a:br>
              <a:rPr lang="zh-CN" altLang="en-US" sz="3800" b="1" dirty="0"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3800" b="1" dirty="0">
                <a:latin typeface="微软雅黑" pitchFamily="34" charset="-122"/>
                <a:ea typeface="微软雅黑" pitchFamily="34" charset="-122"/>
              </a:rPr>
              <a:t>进入电子商务时代</a:t>
            </a:r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0" y="1989138"/>
            <a:ext cx="4248150" cy="4525962"/>
          </a:xfrm>
        </p:spPr>
        <p:txBody>
          <a:bodyPr/>
          <a:lstStyle/>
          <a:p>
            <a:pPr marL="268288" indent="-268288">
              <a:lnSpc>
                <a:spcPct val="80000"/>
              </a:lnSpc>
              <a:buFont typeface="Wingdings 3" pitchFamily="18" charset="2"/>
              <a:buNone/>
            </a:pPr>
            <a:endParaRPr lang="en-US" altLang="zh-CN" sz="800" smtClean="0">
              <a:latin typeface="Arial" charset="0"/>
            </a:endParaRPr>
          </a:p>
          <a:p>
            <a:pPr marL="268288" indent="-268288">
              <a:lnSpc>
                <a:spcPct val="80000"/>
              </a:lnSpc>
            </a:pPr>
            <a:r>
              <a:rPr lang="zh-CN" altLang="en-US" sz="2000" smtClean="0">
                <a:latin typeface="Arial" charset="0"/>
              </a:rPr>
              <a:t>中国互联网用户的数量巨大，用户使用电子商务的习惯正在逐步地形成。中国互联网络信息中心（</a:t>
            </a:r>
            <a:r>
              <a:rPr lang="en-US" altLang="zh-CN" sz="2000" smtClean="0">
                <a:latin typeface="Arial" charset="0"/>
              </a:rPr>
              <a:t>CNNIC</a:t>
            </a:r>
            <a:r>
              <a:rPr lang="zh-CN" altLang="en-US" sz="2000" smtClean="0">
                <a:latin typeface="Arial" charset="0"/>
              </a:rPr>
              <a:t>）发布报告显示，截止</a:t>
            </a:r>
            <a:r>
              <a:rPr lang="en-US" altLang="zh-CN" sz="2000" smtClean="0">
                <a:latin typeface="Arial" charset="0"/>
              </a:rPr>
              <a:t>2008</a:t>
            </a:r>
            <a:r>
              <a:rPr lang="zh-CN" altLang="en-US" sz="2000" smtClean="0">
                <a:latin typeface="Arial" charset="0"/>
              </a:rPr>
              <a:t>年</a:t>
            </a:r>
            <a:r>
              <a:rPr lang="en-US" altLang="zh-CN" sz="2000" smtClean="0">
                <a:latin typeface="Arial" charset="0"/>
              </a:rPr>
              <a:t>12</a:t>
            </a:r>
            <a:r>
              <a:rPr lang="zh-CN" altLang="en-US" sz="2000" smtClean="0">
                <a:latin typeface="Arial" charset="0"/>
              </a:rPr>
              <a:t>月，中国网民数量达</a:t>
            </a:r>
            <a:r>
              <a:rPr lang="en-US" altLang="zh-CN" sz="2000" smtClean="0">
                <a:latin typeface="Arial" charset="0"/>
              </a:rPr>
              <a:t>2.98</a:t>
            </a:r>
            <a:r>
              <a:rPr lang="zh-CN" altLang="en-US" sz="2000" smtClean="0">
                <a:latin typeface="Arial" charset="0"/>
              </a:rPr>
              <a:t>亿，成为世界上网民数量最多的国家。</a:t>
            </a:r>
          </a:p>
          <a:p>
            <a:pPr marL="268288" indent="-268288">
              <a:lnSpc>
                <a:spcPct val="80000"/>
              </a:lnSpc>
            </a:pPr>
            <a:r>
              <a:rPr lang="zh-CN" altLang="en-US" sz="2000" smtClean="0">
                <a:latin typeface="Arial" charset="0"/>
              </a:rPr>
              <a:t>经过</a:t>
            </a:r>
            <a:r>
              <a:rPr lang="en-US" altLang="zh-CN" sz="2000" smtClean="0">
                <a:latin typeface="Arial" charset="0"/>
              </a:rPr>
              <a:t>XX</a:t>
            </a:r>
            <a:r>
              <a:rPr lang="zh-CN" altLang="en-US" sz="2000" smtClean="0">
                <a:latin typeface="Arial" charset="0"/>
              </a:rPr>
              <a:t>业界多年的宣传和市场培育，我国居民对于</a:t>
            </a:r>
            <a:r>
              <a:rPr lang="en-US" altLang="zh-CN" sz="2000" smtClean="0">
                <a:latin typeface="Arial" charset="0"/>
              </a:rPr>
              <a:t>XX</a:t>
            </a:r>
            <a:r>
              <a:rPr lang="zh-CN" altLang="en-US" sz="2000" smtClean="0">
                <a:latin typeface="Arial" charset="0"/>
              </a:rPr>
              <a:t>业的服务价值和认同感也在不断的加强。</a:t>
            </a:r>
          </a:p>
          <a:p>
            <a:pPr marL="268288" indent="-268288">
              <a:lnSpc>
                <a:spcPct val="80000"/>
              </a:lnSpc>
            </a:pPr>
            <a:r>
              <a:rPr lang="zh-CN" altLang="en-US" sz="2000" smtClean="0">
                <a:latin typeface="Arial" charset="0"/>
              </a:rPr>
              <a:t>国家相关政策对于发展</a:t>
            </a:r>
            <a:r>
              <a:rPr lang="en-US" altLang="zh-CN" sz="2000" smtClean="0">
                <a:latin typeface="Arial" charset="0"/>
              </a:rPr>
              <a:t>XX</a:t>
            </a:r>
            <a:r>
              <a:rPr lang="zh-CN" altLang="en-US" sz="2000" smtClean="0">
                <a:latin typeface="Arial" charset="0"/>
              </a:rPr>
              <a:t>业的电子商务有了进一步的支持。</a:t>
            </a:r>
          </a:p>
          <a:p>
            <a:pPr marL="268288" indent="-268288">
              <a:lnSpc>
                <a:spcPct val="80000"/>
              </a:lnSpc>
            </a:pPr>
            <a:r>
              <a:rPr lang="en-US" altLang="zh-CN" sz="2000" smtClean="0">
                <a:latin typeface="Arial" charset="0"/>
              </a:rPr>
              <a:t>XX</a:t>
            </a:r>
            <a:r>
              <a:rPr lang="zh-CN" altLang="en-US" sz="2000" smtClean="0">
                <a:latin typeface="Arial" charset="0"/>
              </a:rPr>
              <a:t>业电子商务发展的核心技术和问题正在逐步的得到解决和改善。</a:t>
            </a:r>
          </a:p>
        </p:txBody>
      </p:sp>
      <p:pic>
        <p:nvPicPr>
          <p:cNvPr id="69636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2060575"/>
            <a:ext cx="3990975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637" name="Text Box 7"/>
          <p:cNvSpPr txBox="1">
            <a:spLocks noChangeArrowheads="1"/>
          </p:cNvSpPr>
          <p:nvPr/>
        </p:nvSpPr>
        <p:spPr bwMode="auto">
          <a:xfrm>
            <a:off x="1189038" y="5661025"/>
            <a:ext cx="23749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数据来源：</a:t>
            </a:r>
            <a:r>
              <a:rPr lang="en-US" altLang="zh-CN"/>
              <a:t>CNNIC</a:t>
            </a:r>
          </a:p>
        </p:txBody>
      </p:sp>
      <p:grpSp>
        <p:nvGrpSpPr>
          <p:cNvPr id="2" name="Group 47"/>
          <p:cNvGrpSpPr>
            <a:grpSpLocks/>
          </p:cNvGrpSpPr>
          <p:nvPr/>
        </p:nvGrpSpPr>
        <p:grpSpPr bwMode="auto">
          <a:xfrm flipH="1">
            <a:off x="7702550" y="0"/>
            <a:ext cx="1441450" cy="1462088"/>
            <a:chOff x="-23" y="-31"/>
            <a:chExt cx="908" cy="921"/>
          </a:xfrm>
        </p:grpSpPr>
        <p:sp>
          <p:nvSpPr>
            <p:cNvPr id="69639" name="Freeform 45"/>
            <p:cNvSpPr>
              <a:spLocks/>
            </p:cNvSpPr>
            <p:nvPr/>
          </p:nvSpPr>
          <p:spPr bwMode="auto">
            <a:xfrm>
              <a:off x="-23" y="-17"/>
              <a:ext cx="908" cy="907"/>
            </a:xfrm>
            <a:custGeom>
              <a:avLst/>
              <a:gdLst>
                <a:gd name="T0" fmla="*/ 0 w 908"/>
                <a:gd name="T1" fmla="*/ 907 h 907"/>
                <a:gd name="T2" fmla="*/ 862 w 908"/>
                <a:gd name="T3" fmla="*/ 47 h 907"/>
                <a:gd name="T4" fmla="*/ 908 w 908"/>
                <a:gd name="T5" fmla="*/ 0 h 907"/>
                <a:gd name="T6" fmla="*/ 499 w 908"/>
                <a:gd name="T7" fmla="*/ 0 h 907"/>
                <a:gd name="T8" fmla="*/ 0 w 908"/>
                <a:gd name="T9" fmla="*/ 499 h 907"/>
                <a:gd name="T10" fmla="*/ 0 w 908"/>
                <a:gd name="T11" fmla="*/ 907 h 90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08"/>
                <a:gd name="T19" fmla="*/ 0 h 907"/>
                <a:gd name="T20" fmla="*/ 908 w 908"/>
                <a:gd name="T21" fmla="*/ 907 h 90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08" h="907">
                  <a:moveTo>
                    <a:pt x="0" y="907"/>
                  </a:moveTo>
                  <a:lnTo>
                    <a:pt x="862" y="47"/>
                  </a:lnTo>
                  <a:lnTo>
                    <a:pt x="908" y="0"/>
                  </a:lnTo>
                  <a:lnTo>
                    <a:pt x="499" y="0"/>
                  </a:lnTo>
                  <a:lnTo>
                    <a:pt x="0" y="499"/>
                  </a:lnTo>
                  <a:lnTo>
                    <a:pt x="0" y="907"/>
                  </a:lnTo>
                  <a:close/>
                </a:path>
              </a:pathLst>
            </a:custGeom>
            <a:solidFill>
              <a:srgbClr val="C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640" name="Text Box 46"/>
            <p:cNvSpPr txBox="1">
              <a:spLocks noChangeArrowheads="1"/>
            </p:cNvSpPr>
            <p:nvPr/>
          </p:nvSpPr>
          <p:spPr bwMode="auto">
            <a:xfrm rot="18855818">
              <a:off x="-55" y="227"/>
              <a:ext cx="767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ea typeface="黑体" pitchFamily="2" charset="-122"/>
                </a:rPr>
                <a:t>图表</a:t>
              </a:r>
              <a:r>
                <a:rPr lang="zh-CN" altLang="en-US" sz="2000" b="1" dirty="0" smtClean="0">
                  <a:solidFill>
                    <a:schemeClr val="bg1"/>
                  </a:solidFill>
                  <a:ea typeface="黑体" pitchFamily="2" charset="-122"/>
                </a:rPr>
                <a:t>案例</a:t>
              </a:r>
              <a:endParaRPr lang="zh-CN" altLang="en-US" sz="2000" b="1" dirty="0">
                <a:solidFill>
                  <a:schemeClr val="bg1"/>
                </a:solidFill>
                <a:ea typeface="黑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0658" name="内容占位符 3"/>
          <p:cNvGraphicFramePr>
            <a:graphicFrameLocks noGrp="1"/>
          </p:cNvGraphicFramePr>
          <p:nvPr>
            <p:ph idx="1"/>
          </p:nvPr>
        </p:nvGraphicFramePr>
        <p:xfrm>
          <a:off x="457200" y="1000125"/>
          <a:ext cx="8229600" cy="5626100"/>
        </p:xfrm>
        <a:graphic>
          <a:graphicData uri="http://schemas.openxmlformats.org/presentationml/2006/ole">
            <p:oleObj spid="_x0000_s235522" r:id="rId3" imgW="8230313" imgH="5627096" progId="Excel.Sheet.8">
              <p:embed/>
            </p:oleObj>
          </a:graphicData>
        </a:graphic>
      </p:graphicFrame>
      <p:sp>
        <p:nvSpPr>
          <p:cNvPr id="70659" name="矩形 4"/>
          <p:cNvSpPr>
            <a:spLocks noChangeArrowheads="1"/>
          </p:cNvSpPr>
          <p:nvPr/>
        </p:nvSpPr>
        <p:spPr bwMode="auto">
          <a:xfrm>
            <a:off x="4572000" y="3929063"/>
            <a:ext cx="3929063" cy="2532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itchFamily="34" charset="-122"/>
                <a:ea typeface="微软雅黑" pitchFamily="34" charset="-122"/>
              </a:rPr>
              <a:t>中国互联网用户的数量巨大，用户使用电子商务的习惯正在逐步地形成。中国互联网络信息中心（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CNNIC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）发布报告显示，截止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2008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月，中国网民数量达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2.98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亿，成为世界上网民数量最多的国家。</a:t>
            </a:r>
          </a:p>
        </p:txBody>
      </p:sp>
      <p:sp>
        <p:nvSpPr>
          <p:cNvPr id="6" name="矩形 5"/>
          <p:cNvSpPr/>
          <p:nvPr/>
        </p:nvSpPr>
        <p:spPr>
          <a:xfrm>
            <a:off x="2286000" y="357188"/>
            <a:ext cx="4572000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中国网民数量最多</a:t>
            </a:r>
          </a:p>
        </p:txBody>
      </p:sp>
      <p:grpSp>
        <p:nvGrpSpPr>
          <p:cNvPr id="2" name="Group 47"/>
          <p:cNvGrpSpPr>
            <a:grpSpLocks/>
          </p:cNvGrpSpPr>
          <p:nvPr/>
        </p:nvGrpSpPr>
        <p:grpSpPr bwMode="auto">
          <a:xfrm flipH="1">
            <a:off x="7702550" y="0"/>
            <a:ext cx="1441450" cy="1462088"/>
            <a:chOff x="-23" y="-31"/>
            <a:chExt cx="908" cy="921"/>
          </a:xfrm>
        </p:grpSpPr>
        <p:sp>
          <p:nvSpPr>
            <p:cNvPr id="70662" name="Freeform 45"/>
            <p:cNvSpPr>
              <a:spLocks/>
            </p:cNvSpPr>
            <p:nvPr/>
          </p:nvSpPr>
          <p:spPr bwMode="auto">
            <a:xfrm>
              <a:off x="-23" y="-17"/>
              <a:ext cx="908" cy="907"/>
            </a:xfrm>
            <a:custGeom>
              <a:avLst/>
              <a:gdLst>
                <a:gd name="T0" fmla="*/ 0 w 908"/>
                <a:gd name="T1" fmla="*/ 907 h 907"/>
                <a:gd name="T2" fmla="*/ 862 w 908"/>
                <a:gd name="T3" fmla="*/ 47 h 907"/>
                <a:gd name="T4" fmla="*/ 908 w 908"/>
                <a:gd name="T5" fmla="*/ 0 h 907"/>
                <a:gd name="T6" fmla="*/ 499 w 908"/>
                <a:gd name="T7" fmla="*/ 0 h 907"/>
                <a:gd name="T8" fmla="*/ 0 w 908"/>
                <a:gd name="T9" fmla="*/ 499 h 907"/>
                <a:gd name="T10" fmla="*/ 0 w 908"/>
                <a:gd name="T11" fmla="*/ 907 h 90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08"/>
                <a:gd name="T19" fmla="*/ 0 h 907"/>
                <a:gd name="T20" fmla="*/ 908 w 908"/>
                <a:gd name="T21" fmla="*/ 907 h 90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08" h="907">
                  <a:moveTo>
                    <a:pt x="0" y="907"/>
                  </a:moveTo>
                  <a:lnTo>
                    <a:pt x="862" y="47"/>
                  </a:lnTo>
                  <a:lnTo>
                    <a:pt x="908" y="0"/>
                  </a:lnTo>
                  <a:lnTo>
                    <a:pt x="499" y="0"/>
                  </a:lnTo>
                  <a:lnTo>
                    <a:pt x="0" y="499"/>
                  </a:lnTo>
                  <a:lnTo>
                    <a:pt x="0" y="907"/>
                  </a:lnTo>
                  <a:close/>
                </a:path>
              </a:pathLst>
            </a:custGeom>
            <a:solidFill>
              <a:srgbClr val="C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663" name="Text Box 46"/>
            <p:cNvSpPr txBox="1">
              <a:spLocks noChangeArrowheads="1"/>
            </p:cNvSpPr>
            <p:nvPr/>
          </p:nvSpPr>
          <p:spPr bwMode="auto">
            <a:xfrm rot="18855818">
              <a:off x="-55" y="227"/>
              <a:ext cx="767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ea typeface="黑体" pitchFamily="2" charset="-122"/>
                </a:rPr>
                <a:t>图表</a:t>
              </a:r>
              <a:r>
                <a:rPr lang="zh-CN" altLang="en-US" sz="2000" b="1" dirty="0" smtClean="0">
                  <a:solidFill>
                    <a:schemeClr val="bg1"/>
                  </a:solidFill>
                  <a:ea typeface="黑体" pitchFamily="2" charset="-122"/>
                </a:rPr>
                <a:t>案例</a:t>
              </a:r>
              <a:endParaRPr lang="zh-CN" altLang="en-US" sz="2000" b="1" dirty="0">
                <a:solidFill>
                  <a:schemeClr val="bg1"/>
                </a:solidFill>
                <a:ea typeface="黑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 descr="C:\Documents and Settings\Administrator\桌面\9.19\stws_3874822160副本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33900" y="1071563"/>
            <a:ext cx="4610100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 bwMode="auto">
          <a:xfrm>
            <a:off x="428625" y="2938463"/>
            <a:ext cx="5943600" cy="164306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r>
              <a:rPr lang="en-US" altLang="zh-CN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逻辑</a:t>
            </a:r>
            <a:r>
              <a:rPr lang="zh-CN" alt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很重要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3"/>
          <p:cNvSpPr txBox="1">
            <a:spLocks noChangeArrowheads="1"/>
          </p:cNvSpPr>
          <p:nvPr/>
        </p:nvSpPr>
        <p:spPr bwMode="auto">
          <a:xfrm>
            <a:off x="467544" y="620688"/>
            <a:ext cx="8501063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4000" b="1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4000" b="1" dirty="0">
                <a:latin typeface="微软雅黑" pitchFamily="34" charset="-122"/>
                <a:ea typeface="微软雅黑" pitchFamily="34" charset="-122"/>
              </a:rPr>
              <a:t>的灵魂是</a:t>
            </a:r>
            <a:r>
              <a:rPr lang="zh-CN" altLang="en-US" sz="40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逻辑</a:t>
            </a:r>
            <a:r>
              <a:rPr lang="zh-CN" altLang="en-US" sz="4000" b="1" dirty="0">
                <a:latin typeface="微软雅黑" pitchFamily="34" charset="-122"/>
                <a:ea typeface="微软雅黑" pitchFamily="34" charset="-122"/>
              </a:rPr>
              <a:t>！？</a:t>
            </a:r>
            <a:endParaRPr lang="en-US" altLang="zh-CN" sz="4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362AE5-D864-4E38-B682-F0B98A53B800}" type="slidenum">
              <a:rPr lang="zh-CN" altLang="en-US"/>
              <a:pPr>
                <a:defRPr/>
              </a:pPr>
              <a:t>47</a:t>
            </a:fld>
            <a:endParaRPr lang="en-US" altLang="zh-CN" dirty="0"/>
          </a:p>
        </p:txBody>
      </p:sp>
      <p:pic>
        <p:nvPicPr>
          <p:cNvPr id="72708" name="内容占位符 4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3632" y="1755751"/>
            <a:ext cx="3724275" cy="373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8"/>
          <p:cNvSpPr/>
          <p:nvPr/>
        </p:nvSpPr>
        <p:spPr>
          <a:xfrm>
            <a:off x="3325044" y="2516163"/>
            <a:ext cx="3433763" cy="4619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chemeClr val="accent4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首先，从目的出发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93382" y="3732188"/>
            <a:ext cx="3832225" cy="4603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chemeClr val="accent4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然后，分角度去拆解</a:t>
            </a:r>
            <a:endParaRPr lang="en-US" altLang="zh-CN" sz="2400" dirty="0">
              <a:solidFill>
                <a:schemeClr val="accent4">
                  <a:lumMod val="1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2711" name="直接连接符 10"/>
          <p:cNvCxnSpPr>
            <a:cxnSpLocks noChangeShapeType="1"/>
          </p:cNvCxnSpPr>
          <p:nvPr/>
        </p:nvCxnSpPr>
        <p:spPr bwMode="auto">
          <a:xfrm>
            <a:off x="3325044" y="2978126"/>
            <a:ext cx="2857500" cy="1587"/>
          </a:xfrm>
          <a:prstGeom prst="line">
            <a:avLst/>
          </a:prstGeom>
          <a:noFill/>
          <a:ln w="9525" algn="ctr">
            <a:solidFill>
              <a:schemeClr val="accent2"/>
            </a:solidFill>
            <a:round/>
            <a:headEnd/>
            <a:tailEnd/>
          </a:ln>
        </p:spPr>
      </p:cxnSp>
      <p:cxnSp>
        <p:nvCxnSpPr>
          <p:cNvPr id="72712" name="直接连接符 11"/>
          <p:cNvCxnSpPr>
            <a:cxnSpLocks noChangeShapeType="1"/>
          </p:cNvCxnSpPr>
          <p:nvPr/>
        </p:nvCxnSpPr>
        <p:spPr bwMode="auto">
          <a:xfrm>
            <a:off x="3853682" y="4192563"/>
            <a:ext cx="3114675" cy="4763"/>
          </a:xfrm>
          <a:prstGeom prst="line">
            <a:avLst/>
          </a:prstGeom>
          <a:noFill/>
          <a:ln w="9525" algn="ctr">
            <a:solidFill>
              <a:schemeClr val="accent2"/>
            </a:solidFill>
            <a:round/>
            <a:headEnd/>
            <a:tailEnd/>
          </a:ln>
        </p:spPr>
      </p:cxnSp>
      <p:cxnSp>
        <p:nvCxnSpPr>
          <p:cNvPr id="72713" name="直接连接符 12"/>
          <p:cNvCxnSpPr>
            <a:cxnSpLocks noChangeShapeType="1"/>
          </p:cNvCxnSpPr>
          <p:nvPr/>
        </p:nvCxnSpPr>
        <p:spPr bwMode="auto">
          <a:xfrm>
            <a:off x="4564882" y="5407001"/>
            <a:ext cx="3117850" cy="4762"/>
          </a:xfrm>
          <a:prstGeom prst="line">
            <a:avLst/>
          </a:prstGeom>
          <a:noFill/>
          <a:ln w="9525" algn="ctr">
            <a:solidFill>
              <a:schemeClr val="accent2"/>
            </a:solidFill>
            <a:round/>
            <a:headEnd/>
            <a:tailEnd/>
          </a:ln>
        </p:spPr>
      </p:cxnSp>
      <p:sp>
        <p:nvSpPr>
          <p:cNvPr id="14" name="TextBox 13"/>
          <p:cNvSpPr txBox="1"/>
          <p:nvPr/>
        </p:nvSpPr>
        <p:spPr>
          <a:xfrm>
            <a:off x="4539482" y="4945038"/>
            <a:ext cx="3617912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chemeClr val="accent4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最后，从各角度去思考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3"/>
          <p:cNvSpPr txBox="1">
            <a:spLocks noChangeArrowheads="1"/>
          </p:cNvSpPr>
          <p:nvPr/>
        </p:nvSpPr>
        <p:spPr bwMode="auto">
          <a:xfrm>
            <a:off x="285750" y="285750"/>
            <a:ext cx="8501063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Wingdings" pitchFamily="2" charset="2"/>
              <a:buNone/>
            </a:pPr>
            <a:r>
              <a:rPr lang="en-US" altLang="zh-CN" sz="4000" b="1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4000" b="1">
                <a:latin typeface="微软雅黑" pitchFamily="34" charset="-122"/>
                <a:ea typeface="微软雅黑" pitchFamily="34" charset="-122"/>
              </a:rPr>
              <a:t>中展示逻辑的不同？</a:t>
            </a:r>
            <a:endParaRPr lang="en-US" altLang="zh-CN" sz="40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22FE18-4D61-4952-BF87-8B7DD8BB52C7}" type="slidenum">
              <a:rPr lang="zh-CN" altLang="en-US"/>
              <a:pPr>
                <a:defRPr/>
              </a:pPr>
              <a:t>48</a:t>
            </a:fld>
            <a:endParaRPr lang="en-US" altLang="zh-CN" dirty="0"/>
          </a:p>
        </p:txBody>
      </p:sp>
      <p:sp>
        <p:nvSpPr>
          <p:cNvPr id="73732" name="矩形 14"/>
          <p:cNvSpPr>
            <a:spLocks noChangeArrowheads="1"/>
          </p:cNvSpPr>
          <p:nvPr/>
        </p:nvSpPr>
        <p:spPr bwMode="auto">
          <a:xfrm>
            <a:off x="2632075" y="3494088"/>
            <a:ext cx="215423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Word</a:t>
            </a:r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垂直思考法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（左脑）</a:t>
            </a:r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3733" name="Picture 2" descr="http://blog.lib.umn.edu/isss/isss/question-mark1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1835150"/>
            <a:ext cx="2149475" cy="219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4" name="Picture 4" descr="http://www.servitokss.com/wp-content/uploads/2009/07/exclamation-point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89438" y="1836738"/>
            <a:ext cx="2197100" cy="2195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3735" name="矩形 17"/>
          <p:cNvSpPr>
            <a:spLocks noChangeArrowheads="1"/>
          </p:cNvSpPr>
          <p:nvPr/>
        </p:nvSpPr>
        <p:spPr bwMode="auto">
          <a:xfrm>
            <a:off x="6718300" y="3514725"/>
            <a:ext cx="22828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PPT</a:t>
            </a:r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水平思考法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（右脑）</a:t>
            </a:r>
            <a:endParaRPr lang="en-US" altLang="zh-CN" sz="2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3736" name="矩形 18"/>
          <p:cNvSpPr>
            <a:spLocks noChangeArrowheads="1"/>
          </p:cNvSpPr>
          <p:nvPr/>
        </p:nvSpPr>
        <p:spPr bwMode="auto">
          <a:xfrm>
            <a:off x="1143000" y="5214938"/>
            <a:ext cx="23383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什么是对的？</a:t>
            </a:r>
            <a:endParaRPr lang="zh-CN" altLang="en-US" sz="2800"/>
          </a:p>
        </p:txBody>
      </p:sp>
      <p:sp>
        <p:nvSpPr>
          <p:cNvPr id="73737" name="矩形 19"/>
          <p:cNvSpPr>
            <a:spLocks noChangeArrowheads="1"/>
          </p:cNvSpPr>
          <p:nvPr/>
        </p:nvSpPr>
        <p:spPr bwMode="auto">
          <a:xfrm>
            <a:off x="5214938" y="5214938"/>
            <a:ext cx="34163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啊，原来是这样的！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3"/>
          <p:cNvSpPr txBox="1">
            <a:spLocks noChangeArrowheads="1"/>
          </p:cNvSpPr>
          <p:nvPr/>
        </p:nvSpPr>
        <p:spPr bwMode="auto">
          <a:xfrm>
            <a:off x="285750" y="285750"/>
            <a:ext cx="8501063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Wingdings" pitchFamily="2" charset="2"/>
              <a:buNone/>
            </a:pPr>
            <a:r>
              <a:rPr lang="zh-CN" altLang="en-US" sz="4000" b="1">
                <a:latin typeface="微软雅黑" pitchFamily="34" charset="-122"/>
                <a:ea typeface="微软雅黑" pitchFamily="34" charset="-122"/>
              </a:rPr>
              <a:t>逻辑视觉化的工具</a:t>
            </a:r>
            <a:r>
              <a:rPr lang="en-US" altLang="zh-CN" sz="4000" b="1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4000" b="1">
                <a:latin typeface="微软雅黑" pitchFamily="34" charset="-122"/>
                <a:ea typeface="微软雅黑" pitchFamily="34" charset="-122"/>
              </a:rPr>
              <a:t>金字塔原理</a:t>
            </a:r>
            <a:endParaRPr lang="en-US" altLang="zh-CN" sz="4000" b="1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475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8175" y="2000250"/>
            <a:ext cx="2306638" cy="315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756" name="矩形 14"/>
          <p:cNvSpPr>
            <a:spLocks noChangeArrowheads="1"/>
          </p:cNvSpPr>
          <p:nvPr/>
        </p:nvSpPr>
        <p:spPr bwMode="auto">
          <a:xfrm>
            <a:off x="3143250" y="2046288"/>
            <a:ext cx="35782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应用金字塔原理后：</a:t>
            </a:r>
          </a:p>
        </p:txBody>
      </p:sp>
      <p:sp>
        <p:nvSpPr>
          <p:cNvPr id="74757" name="AutoShape 11"/>
          <p:cNvSpPr>
            <a:spLocks noChangeArrowheads="1"/>
          </p:cNvSpPr>
          <p:nvPr/>
        </p:nvSpPr>
        <p:spPr bwMode="auto">
          <a:xfrm flipV="1">
            <a:off x="3473450" y="3017838"/>
            <a:ext cx="1062038" cy="1803400"/>
          </a:xfrm>
          <a:prstGeom prst="upArrow">
            <a:avLst>
              <a:gd name="adj1" fmla="val 50000"/>
              <a:gd name="adj2" fmla="val 42451"/>
            </a:avLst>
          </a:prstGeom>
          <a:solidFill>
            <a:srgbClr val="339966"/>
          </a:solidFill>
          <a:ln w="76200">
            <a:solidFill>
              <a:srgbClr val="003300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kumimoji="1" lang="zh-TW" altLang="en-US" sz="12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758" name="AutoShape 15"/>
          <p:cNvSpPr>
            <a:spLocks noChangeArrowheads="1"/>
          </p:cNvSpPr>
          <p:nvPr/>
        </p:nvSpPr>
        <p:spPr bwMode="auto">
          <a:xfrm>
            <a:off x="7107238" y="2981325"/>
            <a:ext cx="1062037" cy="1803400"/>
          </a:xfrm>
          <a:prstGeom prst="upArrow">
            <a:avLst>
              <a:gd name="adj1" fmla="val 50000"/>
              <a:gd name="adj2" fmla="val 38450"/>
            </a:avLst>
          </a:prstGeom>
          <a:solidFill>
            <a:srgbClr val="FF9900"/>
          </a:solidFill>
          <a:ln w="76200">
            <a:solidFill>
              <a:srgbClr val="993300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pPr algn="ctr"/>
            <a:endParaRPr lang="en-US" altLang="zh-TW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759" name="矩形 17"/>
          <p:cNvSpPr>
            <a:spLocks noChangeArrowheads="1"/>
          </p:cNvSpPr>
          <p:nvPr/>
        </p:nvSpPr>
        <p:spPr bwMode="auto">
          <a:xfrm>
            <a:off x="3405188" y="4953000"/>
            <a:ext cx="12112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制作时间</a:t>
            </a:r>
          </a:p>
        </p:txBody>
      </p:sp>
      <p:sp>
        <p:nvSpPr>
          <p:cNvPr id="74760" name="AutoShape 11"/>
          <p:cNvSpPr>
            <a:spLocks noChangeArrowheads="1"/>
          </p:cNvSpPr>
          <p:nvPr/>
        </p:nvSpPr>
        <p:spPr bwMode="auto">
          <a:xfrm flipV="1">
            <a:off x="5360988" y="3017838"/>
            <a:ext cx="1062037" cy="1803400"/>
          </a:xfrm>
          <a:prstGeom prst="upArrow">
            <a:avLst>
              <a:gd name="adj1" fmla="val 50000"/>
              <a:gd name="adj2" fmla="val 42451"/>
            </a:avLst>
          </a:prstGeom>
          <a:solidFill>
            <a:srgbClr val="339966"/>
          </a:solidFill>
          <a:ln w="76200">
            <a:solidFill>
              <a:srgbClr val="003300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kumimoji="1" lang="zh-TW" altLang="en-US" sz="12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761" name="矩形 19"/>
          <p:cNvSpPr>
            <a:spLocks noChangeArrowheads="1"/>
          </p:cNvSpPr>
          <p:nvPr/>
        </p:nvSpPr>
        <p:spPr bwMode="auto">
          <a:xfrm>
            <a:off x="5292725" y="4953000"/>
            <a:ext cx="12112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文字密度</a:t>
            </a:r>
          </a:p>
        </p:txBody>
      </p:sp>
      <p:sp>
        <p:nvSpPr>
          <p:cNvPr id="74762" name="矩形 20"/>
          <p:cNvSpPr>
            <a:spLocks noChangeArrowheads="1"/>
          </p:cNvSpPr>
          <p:nvPr/>
        </p:nvSpPr>
        <p:spPr bwMode="auto">
          <a:xfrm>
            <a:off x="7075488" y="4949825"/>
            <a:ext cx="12112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内容条理</a:t>
            </a:r>
          </a:p>
        </p:txBody>
      </p:sp>
      <p:sp>
        <p:nvSpPr>
          <p:cNvPr id="74763" name="矩形 21"/>
          <p:cNvSpPr>
            <a:spLocks noChangeArrowheads="1"/>
          </p:cNvSpPr>
          <p:nvPr/>
        </p:nvSpPr>
        <p:spPr bwMode="auto">
          <a:xfrm>
            <a:off x="919163" y="5208588"/>
            <a:ext cx="180022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latin typeface="微软雅黑" pitchFamily="34" charset="-122"/>
                <a:ea typeface="微软雅黑" pitchFamily="34" charset="-122"/>
              </a:rPr>
              <a:t>30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年经典著作</a:t>
            </a:r>
            <a:endParaRPr lang="en-US" altLang="zh-CN" b="1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咨询顾问必读书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2450" name="Picture 2" descr="http://www.suntop168.com/blog/zb_users/upload/2014/4/C3F6B0CD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268760"/>
            <a:ext cx="7539093" cy="3744416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2026668" y="4352578"/>
            <a:ext cx="1656184" cy="504056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39752" y="5013176"/>
            <a:ext cx="9829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</a:rPr>
              <a:t>PPT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71500" y="428625"/>
            <a:ext cx="8072438" cy="714375"/>
          </a:xfrm>
        </p:spPr>
        <p:txBody>
          <a:bodyPr/>
          <a:lstStyle/>
          <a:p>
            <a:pPr eaLnBrk="1" hangingPunct="1"/>
            <a:r>
              <a:rPr lang="zh-CN" altLang="en-US" sz="4000" b="1" smtClean="0">
                <a:latin typeface="微软雅黑" pitchFamily="34" charset="-122"/>
                <a:ea typeface="微软雅黑" pitchFamily="34" charset="-122"/>
              </a:rPr>
              <a:t>学会从结论说起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7189F3-862D-4E90-881E-613978E66716}" type="slidenum">
              <a:rPr lang="zh-CN" altLang="en-US"/>
              <a:pPr>
                <a:defRPr/>
              </a:pPr>
              <a:t>50</a:t>
            </a:fld>
            <a:endParaRPr lang="en-US" altLang="zh-CN"/>
          </a:p>
        </p:txBody>
      </p:sp>
      <p:sp>
        <p:nvSpPr>
          <p:cNvPr id="18" name="标题 5"/>
          <p:cNvSpPr txBox="1">
            <a:spLocks/>
          </p:cNvSpPr>
          <p:nvPr/>
        </p:nvSpPr>
        <p:spPr>
          <a:xfrm>
            <a:off x="904875" y="1428750"/>
            <a:ext cx="2738438" cy="506413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defRPr/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一个糟糕的汇报者</a:t>
            </a:r>
            <a:endParaRPr lang="zh-CN" altLang="en-US" sz="2400" dirty="0"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19" name="标题 5"/>
          <p:cNvSpPr txBox="1">
            <a:spLocks/>
          </p:cNvSpPr>
          <p:nvPr/>
        </p:nvSpPr>
        <p:spPr>
          <a:xfrm>
            <a:off x="4572000" y="1500188"/>
            <a:ext cx="3284538" cy="3635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  <a:cs typeface="+mj-cs"/>
              </a:rPr>
              <a:t>假如他学习了金字塔</a:t>
            </a:r>
          </a:p>
        </p:txBody>
      </p:sp>
      <p:grpSp>
        <p:nvGrpSpPr>
          <p:cNvPr id="2" name="圆角矩形标注 19"/>
          <p:cNvGrpSpPr>
            <a:grpSpLocks/>
          </p:cNvGrpSpPr>
          <p:nvPr/>
        </p:nvGrpSpPr>
        <p:grpSpPr bwMode="auto">
          <a:xfrm>
            <a:off x="238125" y="2378075"/>
            <a:ext cx="3810000" cy="3138488"/>
            <a:chOff x="150" y="1498"/>
            <a:chExt cx="2400" cy="1977"/>
          </a:xfrm>
        </p:grpSpPr>
        <p:pic>
          <p:nvPicPr>
            <p:cNvPr id="75789" name="圆角矩形标注 19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50" y="1498"/>
              <a:ext cx="2400" cy="19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5790" name="Text Box 7"/>
            <p:cNvSpPr txBox="1">
              <a:spLocks noChangeArrowheads="1"/>
            </p:cNvSpPr>
            <p:nvPr/>
          </p:nvSpPr>
          <p:spPr bwMode="auto">
            <a:xfrm>
              <a:off x="793" y="1693"/>
              <a:ext cx="1654" cy="13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>
                <a:spcBef>
                  <a:spcPts val="300"/>
                </a:spcBef>
                <a:spcAft>
                  <a:spcPts val="300"/>
                </a:spcAft>
              </a:pPr>
              <a:endParaRPr lang="en-US" altLang="zh-CN" sz="1600">
                <a:latin typeface="微软雅黑" pitchFamily="34" charset="-122"/>
                <a:ea typeface="微软雅黑" pitchFamily="34" charset="-122"/>
              </a:endParaRPr>
            </a:p>
            <a:p>
              <a:pPr>
                <a:spcBef>
                  <a:spcPts val="300"/>
                </a:spcBef>
                <a:spcAft>
                  <a:spcPts val="300"/>
                </a:spcAft>
              </a:pPr>
              <a:r>
                <a:rPr lang="zh-CN" altLang="en-US" sz="1200">
                  <a:latin typeface="微软雅黑" pitchFamily="34" charset="-122"/>
                  <a:ea typeface="微软雅黑" pitchFamily="34" charset="-122"/>
                </a:rPr>
                <a:t>老板，我最近在留意原材料的价格，发现很多钢材都涨价了；</a:t>
              </a:r>
              <a:endParaRPr lang="en-US" altLang="zh-CN" sz="1200">
                <a:latin typeface="微软雅黑" pitchFamily="34" charset="-122"/>
                <a:ea typeface="微软雅黑" pitchFamily="34" charset="-122"/>
              </a:endParaRPr>
            </a:p>
            <a:p>
              <a:pPr>
                <a:spcBef>
                  <a:spcPts val="300"/>
                </a:spcBef>
                <a:spcAft>
                  <a:spcPts val="300"/>
                </a:spcAft>
              </a:pPr>
              <a:r>
                <a:rPr lang="zh-CN" altLang="en-US" sz="1200">
                  <a:latin typeface="微软雅黑" pitchFamily="34" charset="-122"/>
                  <a:ea typeface="微软雅黑" pitchFamily="34" charset="-122"/>
                </a:rPr>
                <a:t>还有刚才物流公司也打电话来说提价；</a:t>
              </a:r>
              <a:endParaRPr lang="en-US" altLang="zh-CN" sz="1200">
                <a:latin typeface="微软雅黑" pitchFamily="34" charset="-122"/>
                <a:ea typeface="微软雅黑" pitchFamily="34" charset="-122"/>
              </a:endParaRPr>
            </a:p>
            <a:p>
              <a:pPr>
                <a:spcBef>
                  <a:spcPts val="300"/>
                </a:spcBef>
                <a:spcAft>
                  <a:spcPts val="300"/>
                </a:spcAft>
              </a:pPr>
              <a:r>
                <a:rPr lang="zh-CN" altLang="en-US" sz="1200">
                  <a:latin typeface="微软雅黑" pitchFamily="34" charset="-122"/>
                  <a:ea typeface="微软雅黑" pitchFamily="34" charset="-122"/>
                </a:rPr>
                <a:t>我又比较了几家的价格，但是还是没有办法说服他不涨价；</a:t>
              </a:r>
              <a:endParaRPr lang="en-US" altLang="zh-CN" sz="1200">
                <a:latin typeface="微软雅黑" pitchFamily="34" charset="-122"/>
                <a:ea typeface="微软雅黑" pitchFamily="34" charset="-122"/>
              </a:endParaRPr>
            </a:p>
            <a:p>
              <a:pPr>
                <a:spcBef>
                  <a:spcPts val="300"/>
                </a:spcBef>
                <a:spcAft>
                  <a:spcPts val="300"/>
                </a:spcAft>
              </a:pPr>
              <a:r>
                <a:rPr lang="zh-CN" altLang="en-US" sz="1200">
                  <a:latin typeface="微软雅黑" pitchFamily="34" charset="-122"/>
                  <a:ea typeface="微软雅黑" pitchFamily="34" charset="-122"/>
                </a:rPr>
                <a:t>还有，竞争品牌***最近也涨价了，我看到</a:t>
              </a:r>
              <a:r>
                <a:rPr lang="en-US" altLang="zh-CN" sz="1200">
                  <a:latin typeface="微软雅黑" pitchFamily="34" charset="-122"/>
                  <a:ea typeface="微软雅黑" pitchFamily="34" charset="-122"/>
                </a:rPr>
                <a:t>……</a:t>
              </a:r>
              <a:r>
                <a:rPr lang="zh-CN" altLang="en-US" sz="1200">
                  <a:latin typeface="微软雅黑" pitchFamily="34" charset="-122"/>
                  <a:ea typeface="微软雅黑" pitchFamily="34" charset="-122"/>
                </a:rPr>
                <a:t>；</a:t>
              </a:r>
              <a:endParaRPr lang="en-US" altLang="zh-CN" sz="1200">
                <a:latin typeface="微软雅黑" pitchFamily="34" charset="-122"/>
                <a:ea typeface="微软雅黑" pitchFamily="34" charset="-122"/>
              </a:endParaRPr>
            </a:p>
            <a:p>
              <a:pPr>
                <a:spcBef>
                  <a:spcPts val="300"/>
                </a:spcBef>
                <a:spcAft>
                  <a:spcPts val="300"/>
                </a:spcAft>
              </a:pPr>
              <a:r>
                <a:rPr lang="zh-CN" altLang="en-US" sz="1200">
                  <a:latin typeface="微软雅黑" pitchFamily="34" charset="-122"/>
                  <a:ea typeface="微软雅黑" pitchFamily="34" charset="-122"/>
                </a:rPr>
                <a:t>对了，广告费最近花销也比较快，</a:t>
              </a:r>
              <a:endParaRPr lang="en-US" altLang="zh-CN" sz="1200">
                <a:latin typeface="微软雅黑" pitchFamily="34" charset="-122"/>
                <a:ea typeface="微软雅黑" pitchFamily="34" charset="-122"/>
              </a:endParaRPr>
            </a:p>
            <a:p>
              <a:pPr>
                <a:spcBef>
                  <a:spcPts val="300"/>
                </a:spcBef>
                <a:spcAft>
                  <a:spcPts val="300"/>
                </a:spcAft>
              </a:pPr>
              <a:r>
                <a:rPr lang="zh-CN" altLang="en-US" sz="1200">
                  <a:latin typeface="微软雅黑" pitchFamily="34" charset="-122"/>
                  <a:ea typeface="微软雅黑" pitchFamily="34" charset="-122"/>
                </a:rPr>
                <a:t>如果</a:t>
              </a:r>
              <a:r>
                <a:rPr lang="en-US" altLang="zh-CN" sz="1200">
                  <a:latin typeface="微软雅黑" pitchFamily="34" charset="-122"/>
                  <a:ea typeface="微软雅黑" pitchFamily="34" charset="-122"/>
                </a:rPr>
                <a:t>……</a:t>
              </a:r>
              <a:r>
                <a:rPr lang="zh-CN" altLang="en-US" sz="1200">
                  <a:latin typeface="微软雅黑" pitchFamily="34" charset="-122"/>
                  <a:ea typeface="微软雅黑" pitchFamily="34" charset="-122"/>
                </a:rPr>
                <a:t>可能</a:t>
              </a:r>
              <a:r>
                <a:rPr lang="en-US" altLang="zh-CN" sz="1200">
                  <a:latin typeface="微软雅黑" pitchFamily="34" charset="-122"/>
                  <a:ea typeface="微软雅黑" pitchFamily="34" charset="-122"/>
                </a:rPr>
                <a:t>……”</a:t>
              </a:r>
              <a:r>
                <a:rPr lang="zh-CN" altLang="en-US" sz="1200">
                  <a:latin typeface="微软雅黑" pitchFamily="34" charset="-122"/>
                  <a:ea typeface="微软雅黑" pitchFamily="34" charset="-122"/>
                </a:rPr>
                <a:t>。</a:t>
              </a:r>
            </a:p>
            <a:p>
              <a:pPr algn="ctr"/>
              <a:endParaRPr lang="zh-CN" altLang="en-US" sz="1600">
                <a:latin typeface="Calibri" pitchFamily="34" charset="0"/>
              </a:endParaRPr>
            </a:p>
          </p:txBody>
        </p:sp>
      </p:grpSp>
      <p:grpSp>
        <p:nvGrpSpPr>
          <p:cNvPr id="3" name="圆角矩形标注 76"/>
          <p:cNvGrpSpPr>
            <a:grpSpLocks/>
          </p:cNvGrpSpPr>
          <p:nvPr/>
        </p:nvGrpSpPr>
        <p:grpSpPr bwMode="auto">
          <a:xfrm>
            <a:off x="4211638" y="1944688"/>
            <a:ext cx="4402137" cy="3522662"/>
            <a:chOff x="2653" y="1225"/>
            <a:chExt cx="2773" cy="2219"/>
          </a:xfrm>
        </p:grpSpPr>
        <p:pic>
          <p:nvPicPr>
            <p:cNvPr id="75787" name="圆角矩形标注 76"/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653" y="1225"/>
              <a:ext cx="2773" cy="22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5788" name="Text Box 10"/>
            <p:cNvSpPr txBox="1">
              <a:spLocks noChangeArrowheads="1"/>
            </p:cNvSpPr>
            <p:nvPr/>
          </p:nvSpPr>
          <p:spPr bwMode="auto">
            <a:xfrm>
              <a:off x="2978" y="1332"/>
              <a:ext cx="2054" cy="18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>
                <a:spcBef>
                  <a:spcPts val="300"/>
                </a:spcBef>
                <a:spcAft>
                  <a:spcPts val="300"/>
                </a:spcAft>
              </a:pP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老板，我认为我们的牌子应该涨价</a:t>
              </a:r>
              <a:r>
                <a:rPr lang="en-US" altLang="zh-CN" sz="1400">
                  <a:latin typeface="微软雅黑" pitchFamily="34" charset="-122"/>
                  <a:ea typeface="微软雅黑" pitchFamily="34" charset="-122"/>
                </a:rPr>
                <a:t>20%</a:t>
              </a: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。而且要超过竞争品牌，</a:t>
              </a:r>
            </a:p>
            <a:p>
              <a:pPr>
                <a:spcBef>
                  <a:spcPts val="300"/>
                </a:spcBef>
                <a:spcAft>
                  <a:spcPts val="300"/>
                </a:spcAft>
              </a:pP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因为</a:t>
              </a:r>
              <a:endParaRPr lang="en-US" altLang="zh-CN" sz="1400">
                <a:latin typeface="微软雅黑" pitchFamily="34" charset="-122"/>
                <a:ea typeface="微软雅黑" pitchFamily="34" charset="-122"/>
              </a:endParaRPr>
            </a:p>
            <a:p>
              <a:pPr>
                <a:spcBef>
                  <a:spcPts val="300"/>
                </a:spcBef>
                <a:spcAft>
                  <a:spcPts val="300"/>
                </a:spcAft>
              </a:pP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第一，原材料最近都涨价了</a:t>
              </a:r>
              <a:r>
                <a:rPr lang="en-US" altLang="zh-CN" sz="1400">
                  <a:latin typeface="微软雅黑" pitchFamily="34" charset="-122"/>
                  <a:ea typeface="微软雅黑" pitchFamily="34" charset="-122"/>
                </a:rPr>
                <a:t>30%</a:t>
              </a: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，物流成本也上涨了；</a:t>
              </a:r>
            </a:p>
            <a:p>
              <a:pPr>
                <a:spcBef>
                  <a:spcPts val="300"/>
                </a:spcBef>
                <a:spcAft>
                  <a:spcPts val="300"/>
                </a:spcAft>
              </a:pP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第二，竞争品牌全部都调价</a:t>
              </a:r>
              <a:r>
                <a:rPr lang="en-US" altLang="zh-CN" sz="1400">
                  <a:latin typeface="微软雅黑" pitchFamily="34" charset="-122"/>
                  <a:ea typeface="微软雅黑" pitchFamily="34" charset="-122"/>
                </a:rPr>
                <a:t>10-20%</a:t>
              </a: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，我们应该跟进；</a:t>
              </a:r>
            </a:p>
            <a:p>
              <a:pPr>
                <a:spcBef>
                  <a:spcPts val="300"/>
                </a:spcBef>
                <a:spcAft>
                  <a:spcPts val="300"/>
                </a:spcAft>
              </a:pP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第三，广告费超标，我们还应该拉出空间，可以做广告</a:t>
              </a:r>
              <a:r>
                <a:rPr lang="en-US" altLang="zh-CN" sz="1400">
                  <a:latin typeface="微软雅黑" pitchFamily="34" charset="-122"/>
                  <a:ea typeface="微软雅黑" pitchFamily="34" charset="-122"/>
                </a:rPr>
                <a:t>……</a:t>
              </a: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，</a:t>
              </a:r>
            </a:p>
            <a:p>
              <a:pPr>
                <a:spcBef>
                  <a:spcPts val="300"/>
                </a:spcBef>
                <a:spcAft>
                  <a:spcPts val="300"/>
                </a:spcAft>
              </a:pP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老板，你觉得这个建议是否可行？</a:t>
              </a:r>
            </a:p>
          </p:txBody>
        </p:sp>
      </p:grpSp>
      <p:sp>
        <p:nvSpPr>
          <p:cNvPr id="75784" name="AutoShape 4"/>
          <p:cNvSpPr>
            <a:spLocks noChangeAspect="1" noChangeArrowheads="1" noTextEdit="1"/>
          </p:cNvSpPr>
          <p:nvPr/>
        </p:nvSpPr>
        <p:spPr bwMode="auto">
          <a:xfrm>
            <a:off x="9358313" y="2928938"/>
            <a:ext cx="3660775" cy="287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4523" name="Freeform 75"/>
          <p:cNvSpPr>
            <a:spLocks/>
          </p:cNvSpPr>
          <p:nvPr/>
        </p:nvSpPr>
        <p:spPr bwMode="auto">
          <a:xfrm>
            <a:off x="0" y="3987800"/>
            <a:ext cx="1203325" cy="2870200"/>
          </a:xfrm>
          <a:custGeom>
            <a:avLst/>
            <a:gdLst/>
            <a:ahLst/>
            <a:cxnLst>
              <a:cxn ang="0">
                <a:pos x="714" y="848"/>
              </a:cxn>
              <a:cxn ang="0">
                <a:pos x="636" y="780"/>
              </a:cxn>
              <a:cxn ang="0">
                <a:pos x="596" y="722"/>
              </a:cxn>
              <a:cxn ang="0">
                <a:pos x="536" y="606"/>
              </a:cxn>
              <a:cxn ang="0">
                <a:pos x="482" y="570"/>
              </a:cxn>
              <a:cxn ang="0">
                <a:pos x="420" y="542"/>
              </a:cxn>
              <a:cxn ang="0">
                <a:pos x="452" y="540"/>
              </a:cxn>
              <a:cxn ang="0">
                <a:pos x="492" y="514"/>
              </a:cxn>
              <a:cxn ang="0">
                <a:pos x="498" y="478"/>
              </a:cxn>
              <a:cxn ang="0">
                <a:pos x="472" y="488"/>
              </a:cxn>
              <a:cxn ang="0">
                <a:pos x="448" y="478"/>
              </a:cxn>
              <a:cxn ang="0">
                <a:pos x="446" y="428"/>
              </a:cxn>
              <a:cxn ang="0">
                <a:pos x="470" y="366"/>
              </a:cxn>
              <a:cxn ang="0">
                <a:pos x="482" y="332"/>
              </a:cxn>
              <a:cxn ang="0">
                <a:pos x="480" y="238"/>
              </a:cxn>
              <a:cxn ang="0">
                <a:pos x="452" y="154"/>
              </a:cxn>
              <a:cxn ang="0">
                <a:pos x="402" y="36"/>
              </a:cxn>
              <a:cxn ang="0">
                <a:pos x="366" y="6"/>
              </a:cxn>
              <a:cxn ang="0">
                <a:pos x="330" y="0"/>
              </a:cxn>
              <a:cxn ang="0">
                <a:pos x="284" y="24"/>
              </a:cxn>
              <a:cxn ang="0">
                <a:pos x="276" y="12"/>
              </a:cxn>
              <a:cxn ang="0">
                <a:pos x="224" y="4"/>
              </a:cxn>
              <a:cxn ang="0">
                <a:pos x="174" y="20"/>
              </a:cxn>
              <a:cxn ang="0">
                <a:pos x="152" y="48"/>
              </a:cxn>
              <a:cxn ang="0">
                <a:pos x="144" y="100"/>
              </a:cxn>
              <a:cxn ang="0">
                <a:pos x="108" y="190"/>
              </a:cxn>
              <a:cxn ang="0">
                <a:pos x="88" y="274"/>
              </a:cxn>
              <a:cxn ang="0">
                <a:pos x="92" y="364"/>
              </a:cxn>
              <a:cxn ang="0">
                <a:pos x="96" y="408"/>
              </a:cxn>
              <a:cxn ang="0">
                <a:pos x="78" y="438"/>
              </a:cxn>
              <a:cxn ang="0">
                <a:pos x="52" y="426"/>
              </a:cxn>
              <a:cxn ang="0">
                <a:pos x="44" y="436"/>
              </a:cxn>
              <a:cxn ang="0">
                <a:pos x="52" y="458"/>
              </a:cxn>
              <a:cxn ang="0">
                <a:pos x="36" y="476"/>
              </a:cxn>
              <a:cxn ang="0">
                <a:pos x="8" y="528"/>
              </a:cxn>
              <a:cxn ang="0">
                <a:pos x="0" y="588"/>
              </a:cxn>
              <a:cxn ang="0">
                <a:pos x="28" y="820"/>
              </a:cxn>
              <a:cxn ang="0">
                <a:pos x="80" y="980"/>
              </a:cxn>
              <a:cxn ang="0">
                <a:pos x="118" y="1094"/>
              </a:cxn>
              <a:cxn ang="0">
                <a:pos x="96" y="1274"/>
              </a:cxn>
              <a:cxn ang="0">
                <a:pos x="36" y="1536"/>
              </a:cxn>
              <a:cxn ang="0">
                <a:pos x="588" y="1530"/>
              </a:cxn>
              <a:cxn ang="0">
                <a:pos x="594" y="1132"/>
              </a:cxn>
              <a:cxn ang="0">
                <a:pos x="628" y="1128"/>
              </a:cxn>
              <a:cxn ang="0">
                <a:pos x="656" y="1060"/>
              </a:cxn>
              <a:cxn ang="0">
                <a:pos x="706" y="1048"/>
              </a:cxn>
              <a:cxn ang="0">
                <a:pos x="736" y="1026"/>
              </a:cxn>
              <a:cxn ang="0">
                <a:pos x="754" y="988"/>
              </a:cxn>
              <a:cxn ang="0">
                <a:pos x="756" y="938"/>
              </a:cxn>
              <a:cxn ang="0">
                <a:pos x="734" y="868"/>
              </a:cxn>
            </a:cxnLst>
            <a:rect l="0" t="0" r="r" b="b"/>
            <a:pathLst>
              <a:path w="758" h="1808">
                <a:moveTo>
                  <a:pt x="734" y="868"/>
                </a:moveTo>
                <a:lnTo>
                  <a:pt x="734" y="868"/>
                </a:lnTo>
                <a:lnTo>
                  <a:pt x="724" y="858"/>
                </a:lnTo>
                <a:lnTo>
                  <a:pt x="714" y="848"/>
                </a:lnTo>
                <a:lnTo>
                  <a:pt x="700" y="840"/>
                </a:lnTo>
                <a:lnTo>
                  <a:pt x="700" y="840"/>
                </a:lnTo>
                <a:lnTo>
                  <a:pt x="664" y="808"/>
                </a:lnTo>
                <a:lnTo>
                  <a:pt x="636" y="780"/>
                </a:lnTo>
                <a:lnTo>
                  <a:pt x="624" y="768"/>
                </a:lnTo>
                <a:lnTo>
                  <a:pt x="616" y="756"/>
                </a:lnTo>
                <a:lnTo>
                  <a:pt x="616" y="756"/>
                </a:lnTo>
                <a:lnTo>
                  <a:pt x="596" y="722"/>
                </a:lnTo>
                <a:lnTo>
                  <a:pt x="572" y="674"/>
                </a:lnTo>
                <a:lnTo>
                  <a:pt x="542" y="614"/>
                </a:lnTo>
                <a:lnTo>
                  <a:pt x="542" y="614"/>
                </a:lnTo>
                <a:lnTo>
                  <a:pt x="536" y="606"/>
                </a:lnTo>
                <a:lnTo>
                  <a:pt x="528" y="598"/>
                </a:lnTo>
                <a:lnTo>
                  <a:pt x="516" y="590"/>
                </a:lnTo>
                <a:lnTo>
                  <a:pt x="500" y="580"/>
                </a:lnTo>
                <a:lnTo>
                  <a:pt x="482" y="570"/>
                </a:lnTo>
                <a:lnTo>
                  <a:pt x="462" y="562"/>
                </a:lnTo>
                <a:lnTo>
                  <a:pt x="436" y="558"/>
                </a:lnTo>
                <a:lnTo>
                  <a:pt x="436" y="558"/>
                </a:lnTo>
                <a:lnTo>
                  <a:pt x="420" y="542"/>
                </a:lnTo>
                <a:lnTo>
                  <a:pt x="420" y="542"/>
                </a:lnTo>
                <a:lnTo>
                  <a:pt x="430" y="542"/>
                </a:lnTo>
                <a:lnTo>
                  <a:pt x="442" y="542"/>
                </a:lnTo>
                <a:lnTo>
                  <a:pt x="452" y="540"/>
                </a:lnTo>
                <a:lnTo>
                  <a:pt x="464" y="538"/>
                </a:lnTo>
                <a:lnTo>
                  <a:pt x="474" y="532"/>
                </a:lnTo>
                <a:lnTo>
                  <a:pt x="484" y="524"/>
                </a:lnTo>
                <a:lnTo>
                  <a:pt x="492" y="514"/>
                </a:lnTo>
                <a:lnTo>
                  <a:pt x="502" y="500"/>
                </a:lnTo>
                <a:lnTo>
                  <a:pt x="488" y="502"/>
                </a:lnTo>
                <a:lnTo>
                  <a:pt x="498" y="478"/>
                </a:lnTo>
                <a:lnTo>
                  <a:pt x="498" y="478"/>
                </a:lnTo>
                <a:lnTo>
                  <a:pt x="494" y="480"/>
                </a:lnTo>
                <a:lnTo>
                  <a:pt x="486" y="486"/>
                </a:lnTo>
                <a:lnTo>
                  <a:pt x="480" y="488"/>
                </a:lnTo>
                <a:lnTo>
                  <a:pt x="472" y="488"/>
                </a:lnTo>
                <a:lnTo>
                  <a:pt x="464" y="488"/>
                </a:lnTo>
                <a:lnTo>
                  <a:pt x="456" y="484"/>
                </a:lnTo>
                <a:lnTo>
                  <a:pt x="456" y="484"/>
                </a:lnTo>
                <a:lnTo>
                  <a:pt x="448" y="478"/>
                </a:lnTo>
                <a:lnTo>
                  <a:pt x="444" y="470"/>
                </a:lnTo>
                <a:lnTo>
                  <a:pt x="442" y="462"/>
                </a:lnTo>
                <a:lnTo>
                  <a:pt x="442" y="450"/>
                </a:lnTo>
                <a:lnTo>
                  <a:pt x="446" y="428"/>
                </a:lnTo>
                <a:lnTo>
                  <a:pt x="452" y="406"/>
                </a:lnTo>
                <a:lnTo>
                  <a:pt x="452" y="406"/>
                </a:lnTo>
                <a:lnTo>
                  <a:pt x="462" y="384"/>
                </a:lnTo>
                <a:lnTo>
                  <a:pt x="470" y="366"/>
                </a:lnTo>
                <a:lnTo>
                  <a:pt x="478" y="348"/>
                </a:lnTo>
                <a:lnTo>
                  <a:pt x="482" y="340"/>
                </a:lnTo>
                <a:lnTo>
                  <a:pt x="482" y="332"/>
                </a:lnTo>
                <a:lnTo>
                  <a:pt x="482" y="332"/>
                </a:lnTo>
                <a:lnTo>
                  <a:pt x="484" y="306"/>
                </a:lnTo>
                <a:lnTo>
                  <a:pt x="484" y="288"/>
                </a:lnTo>
                <a:lnTo>
                  <a:pt x="484" y="264"/>
                </a:lnTo>
                <a:lnTo>
                  <a:pt x="480" y="238"/>
                </a:lnTo>
                <a:lnTo>
                  <a:pt x="476" y="212"/>
                </a:lnTo>
                <a:lnTo>
                  <a:pt x="466" y="182"/>
                </a:lnTo>
                <a:lnTo>
                  <a:pt x="452" y="154"/>
                </a:lnTo>
                <a:lnTo>
                  <a:pt x="452" y="154"/>
                </a:lnTo>
                <a:lnTo>
                  <a:pt x="440" y="126"/>
                </a:lnTo>
                <a:lnTo>
                  <a:pt x="428" y="100"/>
                </a:lnTo>
                <a:lnTo>
                  <a:pt x="412" y="54"/>
                </a:lnTo>
                <a:lnTo>
                  <a:pt x="402" y="36"/>
                </a:lnTo>
                <a:lnTo>
                  <a:pt x="392" y="22"/>
                </a:lnTo>
                <a:lnTo>
                  <a:pt x="384" y="16"/>
                </a:lnTo>
                <a:lnTo>
                  <a:pt x="376" y="10"/>
                </a:lnTo>
                <a:lnTo>
                  <a:pt x="366" y="6"/>
                </a:lnTo>
                <a:lnTo>
                  <a:pt x="356" y="2"/>
                </a:lnTo>
                <a:lnTo>
                  <a:pt x="356" y="2"/>
                </a:lnTo>
                <a:lnTo>
                  <a:pt x="342" y="0"/>
                </a:lnTo>
                <a:lnTo>
                  <a:pt x="330" y="0"/>
                </a:lnTo>
                <a:lnTo>
                  <a:pt x="320" y="2"/>
                </a:lnTo>
                <a:lnTo>
                  <a:pt x="312" y="6"/>
                </a:lnTo>
                <a:lnTo>
                  <a:pt x="296" y="14"/>
                </a:lnTo>
                <a:lnTo>
                  <a:pt x="284" y="24"/>
                </a:lnTo>
                <a:lnTo>
                  <a:pt x="284" y="24"/>
                </a:lnTo>
                <a:lnTo>
                  <a:pt x="284" y="20"/>
                </a:lnTo>
                <a:lnTo>
                  <a:pt x="282" y="16"/>
                </a:lnTo>
                <a:lnTo>
                  <a:pt x="276" y="12"/>
                </a:lnTo>
                <a:lnTo>
                  <a:pt x="270" y="6"/>
                </a:lnTo>
                <a:lnTo>
                  <a:pt x="258" y="4"/>
                </a:lnTo>
                <a:lnTo>
                  <a:pt x="244" y="2"/>
                </a:lnTo>
                <a:lnTo>
                  <a:pt x="224" y="4"/>
                </a:lnTo>
                <a:lnTo>
                  <a:pt x="224" y="4"/>
                </a:lnTo>
                <a:lnTo>
                  <a:pt x="202" y="10"/>
                </a:lnTo>
                <a:lnTo>
                  <a:pt x="186" y="14"/>
                </a:lnTo>
                <a:lnTo>
                  <a:pt x="174" y="20"/>
                </a:lnTo>
                <a:lnTo>
                  <a:pt x="164" y="26"/>
                </a:lnTo>
                <a:lnTo>
                  <a:pt x="158" y="32"/>
                </a:lnTo>
                <a:lnTo>
                  <a:pt x="154" y="40"/>
                </a:lnTo>
                <a:lnTo>
                  <a:pt x="152" y="48"/>
                </a:lnTo>
                <a:lnTo>
                  <a:pt x="152" y="56"/>
                </a:lnTo>
                <a:lnTo>
                  <a:pt x="152" y="56"/>
                </a:lnTo>
                <a:lnTo>
                  <a:pt x="150" y="76"/>
                </a:lnTo>
                <a:lnTo>
                  <a:pt x="144" y="100"/>
                </a:lnTo>
                <a:lnTo>
                  <a:pt x="132" y="140"/>
                </a:lnTo>
                <a:lnTo>
                  <a:pt x="132" y="140"/>
                </a:lnTo>
                <a:lnTo>
                  <a:pt x="122" y="160"/>
                </a:lnTo>
                <a:lnTo>
                  <a:pt x="108" y="190"/>
                </a:lnTo>
                <a:lnTo>
                  <a:pt x="100" y="208"/>
                </a:lnTo>
                <a:lnTo>
                  <a:pt x="94" y="228"/>
                </a:lnTo>
                <a:lnTo>
                  <a:pt x="88" y="250"/>
                </a:lnTo>
                <a:lnTo>
                  <a:pt x="88" y="274"/>
                </a:lnTo>
                <a:lnTo>
                  <a:pt x="88" y="274"/>
                </a:lnTo>
                <a:lnTo>
                  <a:pt x="88" y="316"/>
                </a:lnTo>
                <a:lnTo>
                  <a:pt x="90" y="344"/>
                </a:lnTo>
                <a:lnTo>
                  <a:pt x="92" y="364"/>
                </a:lnTo>
                <a:lnTo>
                  <a:pt x="94" y="376"/>
                </a:lnTo>
                <a:lnTo>
                  <a:pt x="94" y="376"/>
                </a:lnTo>
                <a:lnTo>
                  <a:pt x="96" y="390"/>
                </a:lnTo>
                <a:lnTo>
                  <a:pt x="96" y="408"/>
                </a:lnTo>
                <a:lnTo>
                  <a:pt x="98" y="428"/>
                </a:lnTo>
                <a:lnTo>
                  <a:pt x="98" y="428"/>
                </a:lnTo>
                <a:lnTo>
                  <a:pt x="92" y="432"/>
                </a:lnTo>
                <a:lnTo>
                  <a:pt x="78" y="438"/>
                </a:lnTo>
                <a:lnTo>
                  <a:pt x="70" y="440"/>
                </a:lnTo>
                <a:lnTo>
                  <a:pt x="62" y="438"/>
                </a:lnTo>
                <a:lnTo>
                  <a:pt x="56" y="434"/>
                </a:lnTo>
                <a:lnTo>
                  <a:pt x="52" y="426"/>
                </a:lnTo>
                <a:lnTo>
                  <a:pt x="52" y="426"/>
                </a:lnTo>
                <a:lnTo>
                  <a:pt x="50" y="426"/>
                </a:lnTo>
                <a:lnTo>
                  <a:pt x="46" y="432"/>
                </a:lnTo>
                <a:lnTo>
                  <a:pt x="44" y="436"/>
                </a:lnTo>
                <a:lnTo>
                  <a:pt x="44" y="442"/>
                </a:lnTo>
                <a:lnTo>
                  <a:pt x="48" y="448"/>
                </a:lnTo>
                <a:lnTo>
                  <a:pt x="52" y="458"/>
                </a:lnTo>
                <a:lnTo>
                  <a:pt x="52" y="458"/>
                </a:lnTo>
                <a:lnTo>
                  <a:pt x="56" y="464"/>
                </a:lnTo>
                <a:lnTo>
                  <a:pt x="56" y="464"/>
                </a:lnTo>
                <a:lnTo>
                  <a:pt x="44" y="470"/>
                </a:lnTo>
                <a:lnTo>
                  <a:pt x="36" y="476"/>
                </a:lnTo>
                <a:lnTo>
                  <a:pt x="28" y="484"/>
                </a:lnTo>
                <a:lnTo>
                  <a:pt x="20" y="496"/>
                </a:lnTo>
                <a:lnTo>
                  <a:pt x="14" y="510"/>
                </a:lnTo>
                <a:lnTo>
                  <a:pt x="8" y="528"/>
                </a:lnTo>
                <a:lnTo>
                  <a:pt x="2" y="552"/>
                </a:lnTo>
                <a:lnTo>
                  <a:pt x="2" y="552"/>
                </a:lnTo>
                <a:lnTo>
                  <a:pt x="0" y="570"/>
                </a:lnTo>
                <a:lnTo>
                  <a:pt x="0" y="588"/>
                </a:lnTo>
                <a:lnTo>
                  <a:pt x="2" y="634"/>
                </a:lnTo>
                <a:lnTo>
                  <a:pt x="6" y="682"/>
                </a:lnTo>
                <a:lnTo>
                  <a:pt x="12" y="732"/>
                </a:lnTo>
                <a:lnTo>
                  <a:pt x="28" y="820"/>
                </a:lnTo>
                <a:lnTo>
                  <a:pt x="40" y="870"/>
                </a:lnTo>
                <a:lnTo>
                  <a:pt x="40" y="870"/>
                </a:lnTo>
                <a:lnTo>
                  <a:pt x="60" y="928"/>
                </a:lnTo>
                <a:lnTo>
                  <a:pt x="80" y="980"/>
                </a:lnTo>
                <a:lnTo>
                  <a:pt x="80" y="980"/>
                </a:lnTo>
                <a:lnTo>
                  <a:pt x="102" y="1042"/>
                </a:lnTo>
                <a:lnTo>
                  <a:pt x="112" y="1074"/>
                </a:lnTo>
                <a:lnTo>
                  <a:pt x="118" y="1094"/>
                </a:lnTo>
                <a:lnTo>
                  <a:pt x="118" y="1094"/>
                </a:lnTo>
                <a:lnTo>
                  <a:pt x="106" y="1184"/>
                </a:lnTo>
                <a:lnTo>
                  <a:pt x="96" y="1274"/>
                </a:lnTo>
                <a:lnTo>
                  <a:pt x="96" y="1274"/>
                </a:lnTo>
                <a:lnTo>
                  <a:pt x="88" y="1316"/>
                </a:lnTo>
                <a:lnTo>
                  <a:pt x="70" y="1400"/>
                </a:lnTo>
                <a:lnTo>
                  <a:pt x="42" y="1522"/>
                </a:lnTo>
                <a:lnTo>
                  <a:pt x="36" y="1536"/>
                </a:lnTo>
                <a:lnTo>
                  <a:pt x="58" y="1540"/>
                </a:lnTo>
                <a:lnTo>
                  <a:pt x="84" y="1808"/>
                </a:lnTo>
                <a:lnTo>
                  <a:pt x="574" y="1808"/>
                </a:lnTo>
                <a:lnTo>
                  <a:pt x="588" y="1530"/>
                </a:lnTo>
                <a:lnTo>
                  <a:pt x="620" y="1516"/>
                </a:lnTo>
                <a:lnTo>
                  <a:pt x="562" y="1128"/>
                </a:lnTo>
                <a:lnTo>
                  <a:pt x="562" y="1128"/>
                </a:lnTo>
                <a:lnTo>
                  <a:pt x="594" y="1132"/>
                </a:lnTo>
                <a:lnTo>
                  <a:pt x="616" y="1132"/>
                </a:lnTo>
                <a:lnTo>
                  <a:pt x="624" y="1132"/>
                </a:lnTo>
                <a:lnTo>
                  <a:pt x="628" y="1130"/>
                </a:lnTo>
                <a:lnTo>
                  <a:pt x="628" y="1128"/>
                </a:lnTo>
                <a:lnTo>
                  <a:pt x="628" y="1128"/>
                </a:lnTo>
                <a:lnTo>
                  <a:pt x="634" y="1112"/>
                </a:lnTo>
                <a:lnTo>
                  <a:pt x="644" y="1090"/>
                </a:lnTo>
                <a:lnTo>
                  <a:pt x="656" y="1060"/>
                </a:lnTo>
                <a:lnTo>
                  <a:pt x="656" y="1060"/>
                </a:lnTo>
                <a:lnTo>
                  <a:pt x="668" y="1058"/>
                </a:lnTo>
                <a:lnTo>
                  <a:pt x="692" y="1054"/>
                </a:lnTo>
                <a:lnTo>
                  <a:pt x="706" y="1048"/>
                </a:lnTo>
                <a:lnTo>
                  <a:pt x="720" y="1042"/>
                </a:lnTo>
                <a:lnTo>
                  <a:pt x="730" y="1034"/>
                </a:lnTo>
                <a:lnTo>
                  <a:pt x="734" y="1030"/>
                </a:lnTo>
                <a:lnTo>
                  <a:pt x="736" y="1026"/>
                </a:lnTo>
                <a:lnTo>
                  <a:pt x="736" y="1026"/>
                </a:lnTo>
                <a:lnTo>
                  <a:pt x="750" y="998"/>
                </a:lnTo>
                <a:lnTo>
                  <a:pt x="750" y="998"/>
                </a:lnTo>
                <a:lnTo>
                  <a:pt x="754" y="988"/>
                </a:lnTo>
                <a:lnTo>
                  <a:pt x="758" y="976"/>
                </a:lnTo>
                <a:lnTo>
                  <a:pt x="758" y="960"/>
                </a:lnTo>
                <a:lnTo>
                  <a:pt x="758" y="960"/>
                </a:lnTo>
                <a:lnTo>
                  <a:pt x="756" y="938"/>
                </a:lnTo>
                <a:lnTo>
                  <a:pt x="750" y="910"/>
                </a:lnTo>
                <a:lnTo>
                  <a:pt x="742" y="884"/>
                </a:lnTo>
                <a:lnTo>
                  <a:pt x="734" y="868"/>
                </a:lnTo>
                <a:lnTo>
                  <a:pt x="734" y="86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>
              <a:latin typeface="Arial" pitchFamily="34" charset="0"/>
            </a:endParaRPr>
          </a:p>
        </p:txBody>
      </p:sp>
      <p:sp>
        <p:nvSpPr>
          <p:cNvPr id="75786" name="Freeform 75"/>
          <p:cNvSpPr>
            <a:spLocks/>
          </p:cNvSpPr>
          <p:nvPr/>
        </p:nvSpPr>
        <p:spPr bwMode="auto">
          <a:xfrm flipH="1">
            <a:off x="7940675" y="3987800"/>
            <a:ext cx="1203325" cy="2870200"/>
          </a:xfrm>
          <a:custGeom>
            <a:avLst/>
            <a:gdLst>
              <a:gd name="T0" fmla="*/ 2147483647 w 758"/>
              <a:gd name="T1" fmla="*/ 2147483647 h 1808"/>
              <a:gd name="T2" fmla="*/ 2147483647 w 758"/>
              <a:gd name="T3" fmla="*/ 2147483647 h 1808"/>
              <a:gd name="T4" fmla="*/ 2147483647 w 758"/>
              <a:gd name="T5" fmla="*/ 2147483647 h 1808"/>
              <a:gd name="T6" fmla="*/ 2147483647 w 758"/>
              <a:gd name="T7" fmla="*/ 2147483647 h 1808"/>
              <a:gd name="T8" fmla="*/ 2147483647 w 758"/>
              <a:gd name="T9" fmla="*/ 2147483647 h 1808"/>
              <a:gd name="T10" fmla="*/ 2147483647 w 758"/>
              <a:gd name="T11" fmla="*/ 2147483647 h 1808"/>
              <a:gd name="T12" fmla="*/ 2147483647 w 758"/>
              <a:gd name="T13" fmla="*/ 2147483647 h 1808"/>
              <a:gd name="T14" fmla="*/ 2147483647 w 758"/>
              <a:gd name="T15" fmla="*/ 2147483647 h 1808"/>
              <a:gd name="T16" fmla="*/ 2147483647 w 758"/>
              <a:gd name="T17" fmla="*/ 2147483647 h 1808"/>
              <a:gd name="T18" fmla="*/ 2147483647 w 758"/>
              <a:gd name="T19" fmla="*/ 2147483647 h 1808"/>
              <a:gd name="T20" fmla="*/ 2147483647 w 758"/>
              <a:gd name="T21" fmla="*/ 2147483647 h 1808"/>
              <a:gd name="T22" fmla="*/ 2147483647 w 758"/>
              <a:gd name="T23" fmla="*/ 2147483647 h 1808"/>
              <a:gd name="T24" fmla="*/ 2147483647 w 758"/>
              <a:gd name="T25" fmla="*/ 2147483647 h 1808"/>
              <a:gd name="T26" fmla="*/ 2147483647 w 758"/>
              <a:gd name="T27" fmla="*/ 2147483647 h 1808"/>
              <a:gd name="T28" fmla="*/ 2147483647 w 758"/>
              <a:gd name="T29" fmla="*/ 2147483647 h 1808"/>
              <a:gd name="T30" fmla="*/ 2147483647 w 758"/>
              <a:gd name="T31" fmla="*/ 2147483647 h 1808"/>
              <a:gd name="T32" fmla="*/ 2147483647 w 758"/>
              <a:gd name="T33" fmla="*/ 2147483647 h 1808"/>
              <a:gd name="T34" fmla="*/ 2147483647 w 758"/>
              <a:gd name="T35" fmla="*/ 2147483647 h 1808"/>
              <a:gd name="T36" fmla="*/ 2147483647 w 758"/>
              <a:gd name="T37" fmla="*/ 0 h 1808"/>
              <a:gd name="T38" fmla="*/ 2147483647 w 758"/>
              <a:gd name="T39" fmla="*/ 2147483647 h 1808"/>
              <a:gd name="T40" fmla="*/ 2147483647 w 758"/>
              <a:gd name="T41" fmla="*/ 2147483647 h 1808"/>
              <a:gd name="T42" fmla="*/ 2147483647 w 758"/>
              <a:gd name="T43" fmla="*/ 2147483647 h 1808"/>
              <a:gd name="T44" fmla="*/ 2147483647 w 758"/>
              <a:gd name="T45" fmla="*/ 2147483647 h 1808"/>
              <a:gd name="T46" fmla="*/ 2147483647 w 758"/>
              <a:gd name="T47" fmla="*/ 2147483647 h 1808"/>
              <a:gd name="T48" fmla="*/ 2147483647 w 758"/>
              <a:gd name="T49" fmla="*/ 2147483647 h 1808"/>
              <a:gd name="T50" fmla="*/ 2147483647 w 758"/>
              <a:gd name="T51" fmla="*/ 2147483647 h 1808"/>
              <a:gd name="T52" fmla="*/ 2147483647 w 758"/>
              <a:gd name="T53" fmla="*/ 2147483647 h 1808"/>
              <a:gd name="T54" fmla="*/ 2147483647 w 758"/>
              <a:gd name="T55" fmla="*/ 2147483647 h 1808"/>
              <a:gd name="T56" fmla="*/ 2147483647 w 758"/>
              <a:gd name="T57" fmla="*/ 2147483647 h 1808"/>
              <a:gd name="T58" fmla="*/ 2147483647 w 758"/>
              <a:gd name="T59" fmla="*/ 2147483647 h 1808"/>
              <a:gd name="T60" fmla="*/ 2147483647 w 758"/>
              <a:gd name="T61" fmla="*/ 2147483647 h 1808"/>
              <a:gd name="T62" fmla="*/ 2147483647 w 758"/>
              <a:gd name="T63" fmla="*/ 2147483647 h 1808"/>
              <a:gd name="T64" fmla="*/ 2147483647 w 758"/>
              <a:gd name="T65" fmla="*/ 2147483647 h 1808"/>
              <a:gd name="T66" fmla="*/ 2147483647 w 758"/>
              <a:gd name="T67" fmla="*/ 2147483647 h 1808"/>
              <a:gd name="T68" fmla="*/ 2147483647 w 758"/>
              <a:gd name="T69" fmla="*/ 2147483647 h 1808"/>
              <a:gd name="T70" fmla="*/ 0 w 758"/>
              <a:gd name="T71" fmla="*/ 2147483647 h 1808"/>
              <a:gd name="T72" fmla="*/ 2147483647 w 758"/>
              <a:gd name="T73" fmla="*/ 2147483647 h 1808"/>
              <a:gd name="T74" fmla="*/ 2147483647 w 758"/>
              <a:gd name="T75" fmla="*/ 2147483647 h 1808"/>
              <a:gd name="T76" fmla="*/ 2147483647 w 758"/>
              <a:gd name="T77" fmla="*/ 2147483647 h 1808"/>
              <a:gd name="T78" fmla="*/ 2147483647 w 758"/>
              <a:gd name="T79" fmla="*/ 2147483647 h 1808"/>
              <a:gd name="T80" fmla="*/ 2147483647 w 758"/>
              <a:gd name="T81" fmla="*/ 2147483647 h 1808"/>
              <a:gd name="T82" fmla="*/ 2147483647 w 758"/>
              <a:gd name="T83" fmla="*/ 2147483647 h 1808"/>
              <a:gd name="T84" fmla="*/ 2147483647 w 758"/>
              <a:gd name="T85" fmla="*/ 2147483647 h 1808"/>
              <a:gd name="T86" fmla="*/ 2147483647 w 758"/>
              <a:gd name="T87" fmla="*/ 2147483647 h 1808"/>
              <a:gd name="T88" fmla="*/ 2147483647 w 758"/>
              <a:gd name="T89" fmla="*/ 2147483647 h 1808"/>
              <a:gd name="T90" fmla="*/ 2147483647 w 758"/>
              <a:gd name="T91" fmla="*/ 2147483647 h 1808"/>
              <a:gd name="T92" fmla="*/ 2147483647 w 758"/>
              <a:gd name="T93" fmla="*/ 2147483647 h 1808"/>
              <a:gd name="T94" fmla="*/ 2147483647 w 758"/>
              <a:gd name="T95" fmla="*/ 2147483647 h 1808"/>
              <a:gd name="T96" fmla="*/ 2147483647 w 758"/>
              <a:gd name="T97" fmla="*/ 2147483647 h 1808"/>
              <a:gd name="T98" fmla="*/ 2147483647 w 758"/>
              <a:gd name="T99" fmla="*/ 2147483647 h 1808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758"/>
              <a:gd name="T151" fmla="*/ 0 h 1808"/>
              <a:gd name="T152" fmla="*/ 758 w 758"/>
              <a:gd name="T153" fmla="*/ 1808 h 1808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758" h="1808">
                <a:moveTo>
                  <a:pt x="734" y="868"/>
                </a:moveTo>
                <a:lnTo>
                  <a:pt x="734" y="868"/>
                </a:lnTo>
                <a:lnTo>
                  <a:pt x="724" y="858"/>
                </a:lnTo>
                <a:lnTo>
                  <a:pt x="714" y="848"/>
                </a:lnTo>
                <a:lnTo>
                  <a:pt x="700" y="840"/>
                </a:lnTo>
                <a:lnTo>
                  <a:pt x="664" y="808"/>
                </a:lnTo>
                <a:lnTo>
                  <a:pt x="636" y="780"/>
                </a:lnTo>
                <a:lnTo>
                  <a:pt x="624" y="768"/>
                </a:lnTo>
                <a:lnTo>
                  <a:pt x="616" y="756"/>
                </a:lnTo>
                <a:lnTo>
                  <a:pt x="596" y="722"/>
                </a:lnTo>
                <a:lnTo>
                  <a:pt x="572" y="674"/>
                </a:lnTo>
                <a:lnTo>
                  <a:pt x="542" y="614"/>
                </a:lnTo>
                <a:lnTo>
                  <a:pt x="536" y="606"/>
                </a:lnTo>
                <a:lnTo>
                  <a:pt x="528" y="598"/>
                </a:lnTo>
                <a:lnTo>
                  <a:pt x="516" y="590"/>
                </a:lnTo>
                <a:lnTo>
                  <a:pt x="500" y="580"/>
                </a:lnTo>
                <a:lnTo>
                  <a:pt x="482" y="570"/>
                </a:lnTo>
                <a:lnTo>
                  <a:pt x="462" y="562"/>
                </a:lnTo>
                <a:lnTo>
                  <a:pt x="436" y="558"/>
                </a:lnTo>
                <a:lnTo>
                  <a:pt x="420" y="542"/>
                </a:lnTo>
                <a:lnTo>
                  <a:pt x="430" y="542"/>
                </a:lnTo>
                <a:lnTo>
                  <a:pt x="442" y="542"/>
                </a:lnTo>
                <a:lnTo>
                  <a:pt x="452" y="540"/>
                </a:lnTo>
                <a:lnTo>
                  <a:pt x="464" y="538"/>
                </a:lnTo>
                <a:lnTo>
                  <a:pt x="474" y="532"/>
                </a:lnTo>
                <a:lnTo>
                  <a:pt x="484" y="524"/>
                </a:lnTo>
                <a:lnTo>
                  <a:pt x="492" y="514"/>
                </a:lnTo>
                <a:lnTo>
                  <a:pt x="502" y="500"/>
                </a:lnTo>
                <a:lnTo>
                  <a:pt x="488" y="502"/>
                </a:lnTo>
                <a:lnTo>
                  <a:pt x="498" y="478"/>
                </a:lnTo>
                <a:lnTo>
                  <a:pt x="494" y="480"/>
                </a:lnTo>
                <a:lnTo>
                  <a:pt x="486" y="486"/>
                </a:lnTo>
                <a:lnTo>
                  <a:pt x="480" y="488"/>
                </a:lnTo>
                <a:lnTo>
                  <a:pt x="472" y="488"/>
                </a:lnTo>
                <a:lnTo>
                  <a:pt x="464" y="488"/>
                </a:lnTo>
                <a:lnTo>
                  <a:pt x="456" y="484"/>
                </a:lnTo>
                <a:lnTo>
                  <a:pt x="448" y="478"/>
                </a:lnTo>
                <a:lnTo>
                  <a:pt x="444" y="470"/>
                </a:lnTo>
                <a:lnTo>
                  <a:pt x="442" y="462"/>
                </a:lnTo>
                <a:lnTo>
                  <a:pt x="442" y="450"/>
                </a:lnTo>
                <a:lnTo>
                  <a:pt x="446" y="428"/>
                </a:lnTo>
                <a:lnTo>
                  <a:pt x="452" y="406"/>
                </a:lnTo>
                <a:lnTo>
                  <a:pt x="462" y="384"/>
                </a:lnTo>
                <a:lnTo>
                  <a:pt x="470" y="366"/>
                </a:lnTo>
                <a:lnTo>
                  <a:pt x="478" y="348"/>
                </a:lnTo>
                <a:lnTo>
                  <a:pt x="482" y="340"/>
                </a:lnTo>
                <a:lnTo>
                  <a:pt x="482" y="332"/>
                </a:lnTo>
                <a:lnTo>
                  <a:pt x="484" y="306"/>
                </a:lnTo>
                <a:lnTo>
                  <a:pt x="484" y="288"/>
                </a:lnTo>
                <a:lnTo>
                  <a:pt x="484" y="264"/>
                </a:lnTo>
                <a:lnTo>
                  <a:pt x="480" y="238"/>
                </a:lnTo>
                <a:lnTo>
                  <a:pt x="476" y="212"/>
                </a:lnTo>
                <a:lnTo>
                  <a:pt x="466" y="182"/>
                </a:lnTo>
                <a:lnTo>
                  <a:pt x="452" y="154"/>
                </a:lnTo>
                <a:lnTo>
                  <a:pt x="440" y="126"/>
                </a:lnTo>
                <a:lnTo>
                  <a:pt x="428" y="100"/>
                </a:lnTo>
                <a:lnTo>
                  <a:pt x="412" y="54"/>
                </a:lnTo>
                <a:lnTo>
                  <a:pt x="402" y="36"/>
                </a:lnTo>
                <a:lnTo>
                  <a:pt x="392" y="22"/>
                </a:lnTo>
                <a:lnTo>
                  <a:pt x="384" y="16"/>
                </a:lnTo>
                <a:lnTo>
                  <a:pt x="376" y="10"/>
                </a:lnTo>
                <a:lnTo>
                  <a:pt x="366" y="6"/>
                </a:lnTo>
                <a:lnTo>
                  <a:pt x="356" y="2"/>
                </a:lnTo>
                <a:lnTo>
                  <a:pt x="342" y="0"/>
                </a:lnTo>
                <a:lnTo>
                  <a:pt x="330" y="0"/>
                </a:lnTo>
                <a:lnTo>
                  <a:pt x="320" y="2"/>
                </a:lnTo>
                <a:lnTo>
                  <a:pt x="312" y="6"/>
                </a:lnTo>
                <a:lnTo>
                  <a:pt x="296" y="14"/>
                </a:lnTo>
                <a:lnTo>
                  <a:pt x="284" y="24"/>
                </a:lnTo>
                <a:lnTo>
                  <a:pt x="284" y="20"/>
                </a:lnTo>
                <a:lnTo>
                  <a:pt x="282" y="16"/>
                </a:lnTo>
                <a:lnTo>
                  <a:pt x="276" y="12"/>
                </a:lnTo>
                <a:lnTo>
                  <a:pt x="270" y="6"/>
                </a:lnTo>
                <a:lnTo>
                  <a:pt x="258" y="4"/>
                </a:lnTo>
                <a:lnTo>
                  <a:pt x="244" y="2"/>
                </a:lnTo>
                <a:lnTo>
                  <a:pt x="224" y="4"/>
                </a:lnTo>
                <a:lnTo>
                  <a:pt x="202" y="10"/>
                </a:lnTo>
                <a:lnTo>
                  <a:pt x="186" y="14"/>
                </a:lnTo>
                <a:lnTo>
                  <a:pt x="174" y="20"/>
                </a:lnTo>
                <a:lnTo>
                  <a:pt x="164" y="26"/>
                </a:lnTo>
                <a:lnTo>
                  <a:pt x="158" y="32"/>
                </a:lnTo>
                <a:lnTo>
                  <a:pt x="154" y="40"/>
                </a:lnTo>
                <a:lnTo>
                  <a:pt x="152" y="48"/>
                </a:lnTo>
                <a:lnTo>
                  <a:pt x="152" y="56"/>
                </a:lnTo>
                <a:lnTo>
                  <a:pt x="150" y="76"/>
                </a:lnTo>
                <a:lnTo>
                  <a:pt x="144" y="100"/>
                </a:lnTo>
                <a:lnTo>
                  <a:pt x="132" y="140"/>
                </a:lnTo>
                <a:lnTo>
                  <a:pt x="122" y="160"/>
                </a:lnTo>
                <a:lnTo>
                  <a:pt x="108" y="190"/>
                </a:lnTo>
                <a:lnTo>
                  <a:pt x="100" y="208"/>
                </a:lnTo>
                <a:lnTo>
                  <a:pt x="94" y="228"/>
                </a:lnTo>
                <a:lnTo>
                  <a:pt x="88" y="250"/>
                </a:lnTo>
                <a:lnTo>
                  <a:pt x="88" y="274"/>
                </a:lnTo>
                <a:lnTo>
                  <a:pt x="88" y="316"/>
                </a:lnTo>
                <a:lnTo>
                  <a:pt x="90" y="344"/>
                </a:lnTo>
                <a:lnTo>
                  <a:pt x="92" y="364"/>
                </a:lnTo>
                <a:lnTo>
                  <a:pt x="94" y="376"/>
                </a:lnTo>
                <a:lnTo>
                  <a:pt x="96" y="390"/>
                </a:lnTo>
                <a:lnTo>
                  <a:pt x="96" y="408"/>
                </a:lnTo>
                <a:lnTo>
                  <a:pt x="98" y="428"/>
                </a:lnTo>
                <a:lnTo>
                  <a:pt x="92" y="432"/>
                </a:lnTo>
                <a:lnTo>
                  <a:pt x="78" y="438"/>
                </a:lnTo>
                <a:lnTo>
                  <a:pt x="70" y="440"/>
                </a:lnTo>
                <a:lnTo>
                  <a:pt x="62" y="438"/>
                </a:lnTo>
                <a:lnTo>
                  <a:pt x="56" y="434"/>
                </a:lnTo>
                <a:lnTo>
                  <a:pt x="52" y="426"/>
                </a:lnTo>
                <a:lnTo>
                  <a:pt x="50" y="426"/>
                </a:lnTo>
                <a:lnTo>
                  <a:pt x="46" y="432"/>
                </a:lnTo>
                <a:lnTo>
                  <a:pt x="44" y="436"/>
                </a:lnTo>
                <a:lnTo>
                  <a:pt x="44" y="442"/>
                </a:lnTo>
                <a:lnTo>
                  <a:pt x="48" y="448"/>
                </a:lnTo>
                <a:lnTo>
                  <a:pt x="52" y="458"/>
                </a:lnTo>
                <a:lnTo>
                  <a:pt x="56" y="464"/>
                </a:lnTo>
                <a:lnTo>
                  <a:pt x="44" y="470"/>
                </a:lnTo>
                <a:lnTo>
                  <a:pt x="36" y="476"/>
                </a:lnTo>
                <a:lnTo>
                  <a:pt x="28" y="484"/>
                </a:lnTo>
                <a:lnTo>
                  <a:pt x="20" y="496"/>
                </a:lnTo>
                <a:lnTo>
                  <a:pt x="14" y="510"/>
                </a:lnTo>
                <a:lnTo>
                  <a:pt x="8" y="528"/>
                </a:lnTo>
                <a:lnTo>
                  <a:pt x="2" y="552"/>
                </a:lnTo>
                <a:lnTo>
                  <a:pt x="0" y="570"/>
                </a:lnTo>
                <a:lnTo>
                  <a:pt x="0" y="588"/>
                </a:lnTo>
                <a:lnTo>
                  <a:pt x="2" y="634"/>
                </a:lnTo>
                <a:lnTo>
                  <a:pt x="6" y="682"/>
                </a:lnTo>
                <a:lnTo>
                  <a:pt x="12" y="732"/>
                </a:lnTo>
                <a:lnTo>
                  <a:pt x="28" y="820"/>
                </a:lnTo>
                <a:lnTo>
                  <a:pt x="40" y="870"/>
                </a:lnTo>
                <a:lnTo>
                  <a:pt x="60" y="928"/>
                </a:lnTo>
                <a:lnTo>
                  <a:pt x="80" y="980"/>
                </a:lnTo>
                <a:lnTo>
                  <a:pt x="102" y="1042"/>
                </a:lnTo>
                <a:lnTo>
                  <a:pt x="112" y="1074"/>
                </a:lnTo>
                <a:lnTo>
                  <a:pt x="118" y="1094"/>
                </a:lnTo>
                <a:lnTo>
                  <a:pt x="106" y="1184"/>
                </a:lnTo>
                <a:lnTo>
                  <a:pt x="96" y="1274"/>
                </a:lnTo>
                <a:lnTo>
                  <a:pt x="88" y="1316"/>
                </a:lnTo>
                <a:lnTo>
                  <a:pt x="70" y="1400"/>
                </a:lnTo>
                <a:lnTo>
                  <a:pt x="42" y="1522"/>
                </a:lnTo>
                <a:lnTo>
                  <a:pt x="36" y="1536"/>
                </a:lnTo>
                <a:lnTo>
                  <a:pt x="58" y="1540"/>
                </a:lnTo>
                <a:lnTo>
                  <a:pt x="84" y="1808"/>
                </a:lnTo>
                <a:lnTo>
                  <a:pt x="574" y="1808"/>
                </a:lnTo>
                <a:lnTo>
                  <a:pt x="588" y="1530"/>
                </a:lnTo>
                <a:lnTo>
                  <a:pt x="620" y="1516"/>
                </a:lnTo>
                <a:lnTo>
                  <a:pt x="562" y="1128"/>
                </a:lnTo>
                <a:lnTo>
                  <a:pt x="594" y="1132"/>
                </a:lnTo>
                <a:lnTo>
                  <a:pt x="616" y="1132"/>
                </a:lnTo>
                <a:lnTo>
                  <a:pt x="624" y="1132"/>
                </a:lnTo>
                <a:lnTo>
                  <a:pt x="628" y="1130"/>
                </a:lnTo>
                <a:lnTo>
                  <a:pt x="628" y="1128"/>
                </a:lnTo>
                <a:lnTo>
                  <a:pt x="634" y="1112"/>
                </a:lnTo>
                <a:lnTo>
                  <a:pt x="644" y="1090"/>
                </a:lnTo>
                <a:lnTo>
                  <a:pt x="656" y="1060"/>
                </a:lnTo>
                <a:lnTo>
                  <a:pt x="668" y="1058"/>
                </a:lnTo>
                <a:lnTo>
                  <a:pt x="692" y="1054"/>
                </a:lnTo>
                <a:lnTo>
                  <a:pt x="706" y="1048"/>
                </a:lnTo>
                <a:lnTo>
                  <a:pt x="720" y="1042"/>
                </a:lnTo>
                <a:lnTo>
                  <a:pt x="730" y="1034"/>
                </a:lnTo>
                <a:lnTo>
                  <a:pt x="734" y="1030"/>
                </a:lnTo>
                <a:lnTo>
                  <a:pt x="736" y="1026"/>
                </a:lnTo>
                <a:lnTo>
                  <a:pt x="750" y="998"/>
                </a:lnTo>
                <a:lnTo>
                  <a:pt x="754" y="988"/>
                </a:lnTo>
                <a:lnTo>
                  <a:pt x="758" y="976"/>
                </a:lnTo>
                <a:lnTo>
                  <a:pt x="758" y="960"/>
                </a:lnTo>
                <a:lnTo>
                  <a:pt x="756" y="938"/>
                </a:lnTo>
                <a:lnTo>
                  <a:pt x="750" y="910"/>
                </a:lnTo>
                <a:lnTo>
                  <a:pt x="742" y="884"/>
                </a:lnTo>
                <a:lnTo>
                  <a:pt x="734" y="868"/>
                </a:lnTo>
                <a:close/>
              </a:path>
            </a:pathLst>
          </a:cu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55576" y="476672"/>
            <a:ext cx="7858125" cy="714375"/>
          </a:xfrm>
        </p:spPr>
        <p:txBody>
          <a:bodyPr/>
          <a:lstStyle/>
          <a:p>
            <a:pPr eaLnBrk="1" hangingPunct="1"/>
            <a:r>
              <a:rPr lang="zh-CN" altLang="en-US" sz="3900" b="1" smtClean="0">
                <a:latin typeface="微软雅黑" pitchFamily="34" charset="-122"/>
                <a:ea typeface="微软雅黑" pitchFamily="34" charset="-122"/>
              </a:rPr>
              <a:t>金字塔原理</a:t>
            </a:r>
            <a:r>
              <a:rPr lang="en-US" altLang="zh-CN" sz="3900" b="1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3900" b="1" smtClean="0">
                <a:latin typeface="微软雅黑" pitchFamily="34" charset="-122"/>
                <a:ea typeface="微软雅黑" pitchFamily="34" charset="-122"/>
              </a:rPr>
              <a:t>要有中心思想</a:t>
            </a:r>
          </a:p>
        </p:txBody>
      </p:sp>
      <p:sp>
        <p:nvSpPr>
          <p:cNvPr id="39" name="灯片编号占位符 3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045502-10BE-4795-9EA2-6B1949EA4CB3}" type="slidenum">
              <a:rPr lang="zh-CN" altLang="en-US" smtClean="0"/>
              <a:pPr>
                <a:defRPr/>
              </a:pPr>
              <a:t>51</a:t>
            </a:fld>
            <a:endParaRPr lang="en-US" altLang="zh-CN"/>
          </a:p>
        </p:txBody>
      </p:sp>
      <p:sp>
        <p:nvSpPr>
          <p:cNvPr id="7" name="副标题 3"/>
          <p:cNvSpPr txBox="1">
            <a:spLocks/>
          </p:cNvSpPr>
          <p:nvPr/>
        </p:nvSpPr>
        <p:spPr>
          <a:xfrm>
            <a:off x="539552" y="6021288"/>
            <a:ext cx="6829425" cy="400050"/>
          </a:xfrm>
          <a:prstGeom prst="rect">
            <a:avLst/>
          </a:prstGeom>
        </p:spPr>
        <p:txBody>
          <a:bodyPr>
            <a:normAutofit fontScale="77500" lnSpcReduction="20000"/>
          </a:bodyPr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感悟</a:t>
            </a:r>
            <a:r>
              <a:rPr lang="zh-CN" altLang="en-US" sz="32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：一页幻灯片要突出一个中心思想</a:t>
            </a:r>
            <a:endParaRPr lang="zh-CN" altLang="en-US" sz="3200" dirty="0">
              <a:solidFill>
                <a:srgbClr val="C00000"/>
              </a:solidFill>
              <a:latin typeface="+mn-lt"/>
              <a:ea typeface="+mn-ea"/>
            </a:endParaRPr>
          </a:p>
        </p:txBody>
      </p:sp>
      <p:pic>
        <p:nvPicPr>
          <p:cNvPr id="76805" name="Picture 6" descr="http://www.open2europe.cn/images/img_trainin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14463"/>
            <a:ext cx="5357813" cy="402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"/>
          <p:cNvSpPr txBox="1">
            <a:spLocks noChangeArrowheads="1"/>
          </p:cNvSpPr>
          <p:nvPr/>
        </p:nvSpPr>
        <p:spPr bwMode="auto">
          <a:xfrm>
            <a:off x="928688" y="285750"/>
            <a:ext cx="7500937" cy="71437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kern="0" dirty="0">
                <a:latin typeface="微软雅黑" pitchFamily="34" charset="-122"/>
                <a:ea typeface="微软雅黑" pitchFamily="34" charset="-122"/>
                <a:cs typeface="+mj-cs"/>
              </a:rPr>
              <a:t>金字塔原理构建实例</a:t>
            </a:r>
          </a:p>
        </p:txBody>
      </p:sp>
      <p:grpSp>
        <p:nvGrpSpPr>
          <p:cNvPr id="2" name="流程图: 文档 26"/>
          <p:cNvGrpSpPr>
            <a:grpSpLocks/>
          </p:cNvGrpSpPr>
          <p:nvPr/>
        </p:nvGrpSpPr>
        <p:grpSpPr bwMode="auto">
          <a:xfrm>
            <a:off x="3054350" y="1414463"/>
            <a:ext cx="3535363" cy="1371600"/>
            <a:chOff x="1924" y="891"/>
            <a:chExt cx="2227" cy="864"/>
          </a:xfrm>
        </p:grpSpPr>
        <p:pic>
          <p:nvPicPr>
            <p:cNvPr id="77863" name="流程图: 文档 26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924" y="891"/>
              <a:ext cx="2227" cy="8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7864" name="Text Box 4"/>
            <p:cNvSpPr txBox="1">
              <a:spLocks noChangeArrowheads="1"/>
            </p:cNvSpPr>
            <p:nvPr/>
          </p:nvSpPr>
          <p:spPr bwMode="auto">
            <a:xfrm>
              <a:off x="1935" y="900"/>
              <a:ext cx="2205" cy="6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/>
            <a:lstStyle/>
            <a:p>
              <a:r>
                <a:rPr lang="zh-CN" altLang="en-US" sz="2000" b="1">
                  <a:latin typeface="微软雅黑" pitchFamily="34" charset="-122"/>
                  <a:ea typeface="微软雅黑" pitchFamily="34" charset="-122"/>
                </a:rPr>
                <a:t>葡萄、桔子、酸奶油</a:t>
              </a:r>
              <a:endParaRPr lang="en-US" altLang="zh-CN" sz="2000" b="1"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2000" b="1">
                  <a:latin typeface="微软雅黑" pitchFamily="34" charset="-122"/>
                  <a:ea typeface="微软雅黑" pitchFamily="34" charset="-122"/>
                </a:rPr>
                <a:t>土豆、苹果、牛奶、</a:t>
              </a:r>
              <a:endParaRPr lang="en-US" altLang="zh-CN" sz="2000" b="1"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2000" b="1">
                  <a:latin typeface="微软雅黑" pitchFamily="34" charset="-122"/>
                  <a:ea typeface="微软雅黑" pitchFamily="34" charset="-122"/>
                </a:rPr>
                <a:t>鸡蛋、胡萝卜、黄油</a:t>
              </a:r>
            </a:p>
          </p:txBody>
        </p:sp>
      </p:grpSp>
      <p:grpSp>
        <p:nvGrpSpPr>
          <p:cNvPr id="3" name="下箭头 27"/>
          <p:cNvGrpSpPr>
            <a:grpSpLocks/>
          </p:cNvGrpSpPr>
          <p:nvPr/>
        </p:nvGrpSpPr>
        <p:grpSpPr bwMode="auto">
          <a:xfrm>
            <a:off x="4511675" y="2828925"/>
            <a:ext cx="620713" cy="615950"/>
            <a:chOff x="2842" y="1782"/>
            <a:chExt cx="391" cy="388"/>
          </a:xfrm>
        </p:grpSpPr>
        <p:pic>
          <p:nvPicPr>
            <p:cNvPr id="77861" name="下箭头 27"/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842" y="1782"/>
              <a:ext cx="391" cy="3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7862" name="Text Box 7"/>
            <p:cNvSpPr txBox="1">
              <a:spLocks noChangeArrowheads="1"/>
            </p:cNvSpPr>
            <p:nvPr/>
          </p:nvSpPr>
          <p:spPr bwMode="auto">
            <a:xfrm>
              <a:off x="2959" y="1800"/>
              <a:ext cx="157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/>
            <a:lstStyle/>
            <a:p>
              <a:endParaRPr lang="zh-CN" altLang="en-US" b="1"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77829" name="直接连接符 38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88225" y="4645025"/>
            <a:ext cx="2984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30" name="直接连接符 39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27838" y="4926013"/>
            <a:ext cx="1365250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1" name="直接连接符 40"/>
          <p:cNvCxnSpPr/>
          <p:nvPr/>
        </p:nvCxnSpPr>
        <p:spPr bwMode="auto">
          <a:xfrm rot="5400000">
            <a:off x="6785795" y="5176044"/>
            <a:ext cx="285750" cy="158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glow rad="101600">
              <a:schemeClr val="accent3">
                <a:satMod val="175000"/>
                <a:alpha val="40000"/>
              </a:schemeClr>
            </a:glow>
            <a:outerShdw dist="107763" dir="2700000" algn="ctr" rotWithShape="0">
              <a:schemeClr val="bg2"/>
            </a:outerShdw>
          </a:effectLst>
        </p:spPr>
      </p:cxnSp>
      <p:cxnSp>
        <p:nvCxnSpPr>
          <p:cNvPr id="42" name="直接连接符 41"/>
          <p:cNvCxnSpPr/>
          <p:nvPr/>
        </p:nvCxnSpPr>
        <p:spPr bwMode="auto">
          <a:xfrm rot="5400000">
            <a:off x="7857357" y="5176044"/>
            <a:ext cx="285750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glow rad="101600">
              <a:schemeClr val="accent3">
                <a:satMod val="175000"/>
                <a:alpha val="40000"/>
              </a:schemeClr>
            </a:glow>
            <a:outerShdw dist="107763" dir="2700000" algn="ctr" rotWithShape="0">
              <a:schemeClr val="bg2"/>
            </a:outerShdw>
          </a:effectLst>
        </p:spPr>
      </p:cxnSp>
      <p:pic>
        <p:nvPicPr>
          <p:cNvPr id="77833" name="TextBox 42"/>
          <p:cNvPicPr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03925" y="5168900"/>
            <a:ext cx="1944688" cy="1042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34" name="TextBox 44"/>
          <p:cNvPicPr>
            <a:picLocks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61163" y="5132388"/>
            <a:ext cx="2144712" cy="1122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35" name="TextBox 45"/>
          <p:cNvPicPr>
            <a:picLocks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553200" y="4206875"/>
            <a:ext cx="2005013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2" name="直接连接符 71"/>
          <p:cNvCxnSpPr/>
          <p:nvPr/>
        </p:nvCxnSpPr>
        <p:spPr bwMode="auto">
          <a:xfrm rot="5400000">
            <a:off x="4287070" y="5209381"/>
            <a:ext cx="285750" cy="158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glow rad="101600">
              <a:schemeClr val="accent3">
                <a:satMod val="175000"/>
                <a:alpha val="40000"/>
              </a:schemeClr>
            </a:glow>
            <a:outerShdw dist="107763" dir="2700000" algn="ctr" rotWithShape="0">
              <a:schemeClr val="bg2"/>
            </a:outerShdw>
          </a:effectLst>
        </p:spPr>
      </p:cxnSp>
      <p:pic>
        <p:nvPicPr>
          <p:cNvPr id="77837" name="TextBox 49"/>
          <p:cNvPicPr>
            <a:picLocks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694113" y="4206875"/>
            <a:ext cx="2005012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38" name="直接连接符 50"/>
          <p:cNvPicPr>
            <a:picLocks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675188" y="4638675"/>
            <a:ext cx="2984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39" name="直接连接符 51"/>
          <p:cNvPicPr>
            <a:picLocks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541713" y="4919663"/>
            <a:ext cx="2803525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3" name="直接连接符 52"/>
          <p:cNvCxnSpPr/>
          <p:nvPr/>
        </p:nvCxnSpPr>
        <p:spPr bwMode="auto">
          <a:xfrm rot="5400000">
            <a:off x="3501257" y="5169694"/>
            <a:ext cx="285750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glow rad="101600">
              <a:schemeClr val="accent3">
                <a:satMod val="175000"/>
                <a:alpha val="40000"/>
              </a:schemeClr>
            </a:glow>
            <a:outerShdw dist="107763" dir="2700000" algn="ctr" rotWithShape="0">
              <a:schemeClr val="bg2"/>
            </a:outerShdw>
          </a:effectLst>
        </p:spPr>
      </p:cxnSp>
      <p:cxnSp>
        <p:nvCxnSpPr>
          <p:cNvPr id="54" name="直接连接符 53"/>
          <p:cNvCxnSpPr/>
          <p:nvPr/>
        </p:nvCxnSpPr>
        <p:spPr bwMode="auto">
          <a:xfrm rot="5400000">
            <a:off x="5072882" y="5169694"/>
            <a:ext cx="285750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glow rad="101600">
              <a:schemeClr val="accent3">
                <a:satMod val="175000"/>
                <a:alpha val="40000"/>
              </a:schemeClr>
            </a:glow>
            <a:outerShdw dist="107763" dir="2700000" algn="ctr" rotWithShape="0">
              <a:schemeClr val="bg2"/>
            </a:outerShdw>
          </a:effectLst>
        </p:spPr>
      </p:cxnSp>
      <p:pic>
        <p:nvPicPr>
          <p:cNvPr id="77842" name="TextBox 54"/>
          <p:cNvPicPr>
            <a:picLocks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719388" y="5162550"/>
            <a:ext cx="1944687" cy="1042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43" name="TextBox 55"/>
          <p:cNvPicPr>
            <a:picLocks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432175" y="5162550"/>
            <a:ext cx="1944688" cy="1042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44" name="TextBox 56"/>
          <p:cNvPicPr>
            <a:picLocks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151313" y="5162550"/>
            <a:ext cx="1938337" cy="1042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9" name="直接连接符 58"/>
          <p:cNvCxnSpPr/>
          <p:nvPr/>
        </p:nvCxnSpPr>
        <p:spPr bwMode="auto">
          <a:xfrm rot="5400000">
            <a:off x="6001570" y="5171281"/>
            <a:ext cx="285750" cy="158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glow rad="101600">
              <a:schemeClr val="accent3">
                <a:satMod val="175000"/>
                <a:alpha val="40000"/>
              </a:schemeClr>
            </a:glow>
            <a:outerShdw dist="107763" dir="2700000" algn="ctr" rotWithShape="0">
              <a:schemeClr val="bg2"/>
            </a:outerShdw>
          </a:effectLst>
        </p:spPr>
      </p:cxnSp>
      <p:pic>
        <p:nvPicPr>
          <p:cNvPr id="77846" name="TextBox 59"/>
          <p:cNvPicPr>
            <a:picLocks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900613" y="5126038"/>
            <a:ext cx="2146300" cy="112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47" name="TextBox 29"/>
          <p:cNvPicPr>
            <a:picLocks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981075" y="4206875"/>
            <a:ext cx="2006600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48" name="直接连接符 30"/>
          <p:cNvPicPr>
            <a:picLocks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1816100" y="4638675"/>
            <a:ext cx="298450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49" name="直接连接符 31"/>
          <p:cNvPicPr>
            <a:picLocks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1079500" y="4956175"/>
            <a:ext cx="1779588" cy="22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3" name="直接连接符 32"/>
          <p:cNvCxnSpPr/>
          <p:nvPr/>
        </p:nvCxnSpPr>
        <p:spPr bwMode="auto">
          <a:xfrm rot="5400000">
            <a:off x="1000945" y="5171281"/>
            <a:ext cx="285750" cy="158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glow rad="63500">
              <a:schemeClr val="accent3">
                <a:satMod val="175000"/>
                <a:alpha val="40000"/>
              </a:schemeClr>
            </a:glow>
            <a:outerShdw dist="107763" dir="2700000" algn="ctr" rotWithShape="0">
              <a:schemeClr val="bg2"/>
            </a:outerShdw>
          </a:effectLst>
        </p:spPr>
      </p:cxnSp>
      <p:cxnSp>
        <p:nvCxnSpPr>
          <p:cNvPr id="34" name="直接连接符 33"/>
          <p:cNvCxnSpPr/>
          <p:nvPr/>
        </p:nvCxnSpPr>
        <p:spPr bwMode="auto">
          <a:xfrm rot="5400000">
            <a:off x="2570982" y="5171281"/>
            <a:ext cx="285750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glow rad="63500">
              <a:schemeClr val="accent3">
                <a:satMod val="175000"/>
                <a:alpha val="40000"/>
              </a:schemeClr>
            </a:glow>
            <a:outerShdw dist="107763" dir="2700000" algn="ctr" rotWithShape="0">
              <a:schemeClr val="bg2"/>
            </a:outerShdw>
          </a:effectLst>
        </p:spPr>
      </p:cxnSp>
      <p:pic>
        <p:nvPicPr>
          <p:cNvPr id="77852" name="TextBox 34"/>
          <p:cNvPicPr>
            <a:picLocks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292100" y="5162550"/>
            <a:ext cx="1938338" cy="1049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53" name="TextBox 35"/>
          <p:cNvPicPr>
            <a:picLocks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1006475" y="5162550"/>
            <a:ext cx="1938338" cy="1049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54" name="TextBox 36"/>
          <p:cNvPicPr>
            <a:picLocks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1719263" y="5162550"/>
            <a:ext cx="1944687" cy="1049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55" name="TextBox 61"/>
          <p:cNvPicPr>
            <a:picLocks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3840163" y="3249613"/>
            <a:ext cx="2000250" cy="107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56" name="直接连接符 62"/>
          <p:cNvPicPr>
            <a:picLocks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4711700" y="3352800"/>
            <a:ext cx="220663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57" name="直接连接符 63"/>
          <p:cNvPicPr>
            <a:picLocks noChangeArrowheads="1"/>
          </p:cNvPicPr>
          <p:nvPr/>
        </p:nvPicPr>
        <p:blipFill>
          <a:blip r:embed="rId24" cstate="print"/>
          <a:srcRect/>
          <a:stretch>
            <a:fillRect/>
          </a:stretch>
        </p:blipFill>
        <p:spPr bwMode="auto">
          <a:xfrm>
            <a:off x="1858963" y="3998913"/>
            <a:ext cx="5780087" cy="22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5" name="直接连接符 64"/>
          <p:cNvCxnSpPr/>
          <p:nvPr/>
        </p:nvCxnSpPr>
        <p:spPr bwMode="auto">
          <a:xfrm rot="5400000">
            <a:off x="1786757" y="4214019"/>
            <a:ext cx="285750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glow rad="63500">
              <a:schemeClr val="accent3">
                <a:satMod val="175000"/>
                <a:alpha val="40000"/>
              </a:schemeClr>
            </a:glow>
            <a:outerShdw dist="107763" dir="2700000" algn="ctr" rotWithShape="0">
              <a:schemeClr val="bg2"/>
            </a:outerShdw>
          </a:effectLst>
        </p:spPr>
      </p:cxnSp>
      <p:cxnSp>
        <p:nvCxnSpPr>
          <p:cNvPr id="66" name="直接连接符 65"/>
          <p:cNvCxnSpPr/>
          <p:nvPr/>
        </p:nvCxnSpPr>
        <p:spPr bwMode="auto">
          <a:xfrm rot="5400000">
            <a:off x="7357295" y="4214019"/>
            <a:ext cx="285750" cy="158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glow rad="101600">
              <a:schemeClr val="accent3">
                <a:satMod val="175000"/>
                <a:alpha val="40000"/>
              </a:schemeClr>
            </a:glow>
            <a:outerShdw dist="107763" dir="2700000" algn="ctr" rotWithShape="0">
              <a:schemeClr val="bg2"/>
            </a:outerShdw>
          </a:effectLst>
        </p:spPr>
      </p:cxnSp>
      <p:sp>
        <p:nvSpPr>
          <p:cNvPr id="47" name="灯片编号占位符 4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72EA4E-7356-4225-A5B9-CBBAB407FAA1}" type="slidenum">
              <a:rPr lang="zh-CN" altLang="en-US">
                <a:latin typeface="+mn-ea"/>
              </a:rPr>
              <a:pPr>
                <a:defRPr/>
              </a:pPr>
              <a:t>52</a:t>
            </a:fld>
            <a:endParaRPr lang="en-US" altLang="zh-CN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FDFBD6-8EF5-4A13-980B-E7B9BD6CB845}" type="slidenum">
              <a:rPr lang="zh-CN" altLang="en-US"/>
              <a:pPr>
                <a:defRPr/>
              </a:pPr>
              <a:t>53</a:t>
            </a:fld>
            <a:endParaRPr lang="en-US" altLang="zh-CN" dirty="0"/>
          </a:p>
        </p:txBody>
      </p:sp>
      <p:sp>
        <p:nvSpPr>
          <p:cNvPr id="6" name="Rectangle 3" hidden="1"/>
          <p:cNvSpPr txBox="1">
            <a:spLocks noChangeArrowheads="1"/>
          </p:cNvSpPr>
          <p:nvPr/>
        </p:nvSpPr>
        <p:spPr bwMode="auto">
          <a:xfrm>
            <a:off x="357188" y="357188"/>
            <a:ext cx="8072437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 fontAlgn="auto">
              <a:spcBef>
                <a:spcPct val="20000"/>
              </a:spcBef>
              <a:spcAft>
                <a:spcPts val="0"/>
              </a:spcAft>
              <a:buSzPct val="95000"/>
              <a:defRPr/>
            </a:pPr>
            <a:r>
              <a:rPr lang="zh-CN" altLang="en-US" sz="4000" b="1" kern="0" dirty="0">
                <a:latin typeface="微软雅黑" pitchFamily="34" charset="-122"/>
                <a:ea typeface="微软雅黑" pitchFamily="34" charset="-122"/>
              </a:rPr>
              <a:t>书出版后很多博客给书发表了评论</a:t>
            </a:r>
            <a:endParaRPr lang="en-US" altLang="zh-CN" sz="4000" b="1" kern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71438" y="214313"/>
            <a:ext cx="8786812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 fontAlgn="auto">
              <a:spcBef>
                <a:spcPct val="20000"/>
              </a:spcBef>
              <a:spcAft>
                <a:spcPts val="0"/>
              </a:spcAft>
              <a:buSzPct val="95000"/>
              <a:defRPr/>
            </a:pPr>
            <a:r>
              <a:rPr lang="zh-CN" altLang="en-US" sz="3200" b="1" kern="0" dirty="0">
                <a:latin typeface="微软雅黑" pitchFamily="34" charset="-122"/>
                <a:ea typeface="微软雅黑" pitchFamily="34" charset="-122"/>
              </a:rPr>
              <a:t>提升自己逻辑思维能力的利器：</a:t>
            </a:r>
            <a:r>
              <a:rPr lang="en-US" altLang="zh-CN" sz="3200" b="1" kern="0" dirty="0" err="1">
                <a:latin typeface="微软雅黑" pitchFamily="34" charset="-122"/>
                <a:ea typeface="微软雅黑" pitchFamily="34" charset="-122"/>
              </a:rPr>
              <a:t>mindmanager</a:t>
            </a:r>
            <a:endParaRPr lang="en-US" altLang="zh-CN" sz="3200" b="1" kern="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1925" name="图片 9" descr="个人站长技能大全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887413"/>
            <a:ext cx="8496300" cy="494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8"/>
              </a:srgbClr>
            </a:outerShdw>
          </a:effectLst>
        </p:spPr>
      </p:pic>
      <p:sp>
        <p:nvSpPr>
          <p:cNvPr id="11" name="副标题 3"/>
          <p:cNvSpPr txBox="1">
            <a:spLocks/>
          </p:cNvSpPr>
          <p:nvPr/>
        </p:nvSpPr>
        <p:spPr>
          <a:xfrm>
            <a:off x="0" y="6093296"/>
            <a:ext cx="9144000" cy="400050"/>
          </a:xfrm>
          <a:prstGeom prst="rect">
            <a:avLst/>
          </a:prstGeom>
        </p:spPr>
        <p:txBody>
          <a:bodyPr>
            <a:normAutofit fontScale="77500" lnSpcReduction="20000"/>
          </a:bodyPr>
          <a:lstStyle/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思维</a:t>
            </a:r>
            <a:r>
              <a:rPr lang="zh-CN" altLang="en-US" sz="32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导</a:t>
            </a:r>
            <a:r>
              <a:rPr lang="zh-CN" altLang="en-US" sz="32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endParaRPr lang="zh-CN" altLang="en-US" sz="3200" dirty="0">
              <a:solidFill>
                <a:srgbClr val="C0000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文本框 23"/>
          <p:cNvSpPr txBox="1">
            <a:spLocks noChangeArrowheads="1"/>
          </p:cNvSpPr>
          <p:nvPr/>
        </p:nvSpPr>
        <p:spPr bwMode="auto">
          <a:xfrm>
            <a:off x="5334000" y="5105400"/>
            <a:ext cx="1670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赖祖亮</a:t>
            </a:r>
            <a:r>
              <a:rPr lang="en-US" altLang="zh-CN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@</a:t>
            </a:r>
            <a:r>
              <a:rPr lang="zh-CN" altLang="en-US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小木虫</a:t>
            </a:r>
          </a:p>
        </p:txBody>
      </p:sp>
      <p:sp>
        <p:nvSpPr>
          <p:cNvPr id="25603" name="文本框 24"/>
          <p:cNvSpPr txBox="1">
            <a:spLocks noChangeArrowheads="1"/>
          </p:cNvSpPr>
          <p:nvPr/>
        </p:nvSpPr>
        <p:spPr bwMode="auto">
          <a:xfrm>
            <a:off x="2438400" y="3352800"/>
            <a:ext cx="1670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赖祖亮</a:t>
            </a:r>
            <a:r>
              <a:rPr lang="en-US" altLang="zh-CN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@</a:t>
            </a:r>
            <a:r>
              <a:rPr lang="zh-CN" altLang="en-US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小木虫</a:t>
            </a:r>
          </a:p>
        </p:txBody>
      </p:sp>
      <p:sp>
        <p:nvSpPr>
          <p:cNvPr id="30722" name="矩形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、动画效果</a:t>
            </a:r>
          </a:p>
        </p:txBody>
      </p:sp>
      <p:sp>
        <p:nvSpPr>
          <p:cNvPr id="30723" name="自选图形 3"/>
          <p:cNvSpPr>
            <a:spLocks noChangeArrowheads="1"/>
          </p:cNvSpPr>
          <p:nvPr/>
        </p:nvSpPr>
        <p:spPr bwMode="auto">
          <a:xfrm>
            <a:off x="611188" y="1841500"/>
            <a:ext cx="1511300" cy="57626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2400">
                <a:effectLst>
                  <a:outerShdw blurRad="38100" dist="38100" dir="2700000" algn="tl">
                    <a:srgbClr val="FFFFFF"/>
                  </a:outerShdw>
                </a:effectLst>
                <a:ea typeface="黑体" pitchFamily="2" charset="-122"/>
              </a:rPr>
              <a:t>擦除</a:t>
            </a:r>
          </a:p>
        </p:txBody>
      </p:sp>
      <p:sp>
        <p:nvSpPr>
          <p:cNvPr id="30724" name="自选图形 4"/>
          <p:cNvSpPr>
            <a:spLocks noChangeArrowheads="1"/>
          </p:cNvSpPr>
          <p:nvPr/>
        </p:nvSpPr>
        <p:spPr bwMode="auto">
          <a:xfrm>
            <a:off x="2627313" y="1841500"/>
            <a:ext cx="1511300" cy="57626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2400">
                <a:effectLst>
                  <a:outerShdw blurRad="38100" dist="38100" dir="2700000" algn="tl">
                    <a:srgbClr val="FFFFFF"/>
                  </a:outerShdw>
                </a:effectLst>
                <a:ea typeface="黑体" pitchFamily="2" charset="-122"/>
              </a:rPr>
              <a:t>内向溶解</a:t>
            </a:r>
          </a:p>
        </p:txBody>
      </p:sp>
      <p:sp>
        <p:nvSpPr>
          <p:cNvPr id="30725" name="自选图形 5"/>
          <p:cNvSpPr>
            <a:spLocks noChangeArrowheads="1"/>
          </p:cNvSpPr>
          <p:nvPr/>
        </p:nvSpPr>
        <p:spPr bwMode="auto">
          <a:xfrm>
            <a:off x="611188" y="2706688"/>
            <a:ext cx="1511300" cy="57626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2400">
                <a:effectLst>
                  <a:outerShdw blurRad="38100" dist="38100" dir="2700000" algn="tl">
                    <a:srgbClr val="FFFFFF"/>
                  </a:outerShdw>
                </a:effectLst>
                <a:ea typeface="黑体" pitchFamily="2" charset="-122"/>
              </a:rPr>
              <a:t>彩色打字机</a:t>
            </a:r>
          </a:p>
        </p:txBody>
      </p:sp>
      <p:sp>
        <p:nvSpPr>
          <p:cNvPr id="30726" name="自选图形 6"/>
          <p:cNvSpPr>
            <a:spLocks noChangeArrowheads="1"/>
          </p:cNvSpPr>
          <p:nvPr/>
        </p:nvSpPr>
        <p:spPr bwMode="auto">
          <a:xfrm>
            <a:off x="2628900" y="2706688"/>
            <a:ext cx="1511300" cy="57626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2400">
                <a:effectLst>
                  <a:outerShdw blurRad="38100" dist="38100" dir="2700000" algn="tl">
                    <a:srgbClr val="FFFFFF"/>
                  </a:outerShdw>
                </a:effectLst>
                <a:ea typeface="黑体" pitchFamily="2" charset="-122"/>
              </a:rPr>
              <a:t>阶梯状</a:t>
            </a:r>
          </a:p>
        </p:txBody>
      </p:sp>
      <p:sp>
        <p:nvSpPr>
          <p:cNvPr id="30727" name="自选图形 7"/>
          <p:cNvSpPr>
            <a:spLocks noChangeArrowheads="1"/>
          </p:cNvSpPr>
          <p:nvPr/>
        </p:nvSpPr>
        <p:spPr bwMode="auto">
          <a:xfrm>
            <a:off x="4645025" y="1839913"/>
            <a:ext cx="1511300" cy="57785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2400">
                <a:effectLst>
                  <a:outerShdw blurRad="38100" dist="38100" dir="2700000" algn="tl">
                    <a:srgbClr val="FFFFFF"/>
                  </a:outerShdw>
                </a:effectLst>
                <a:ea typeface="黑体" pitchFamily="2" charset="-122"/>
              </a:rPr>
              <a:t>压缩</a:t>
            </a:r>
          </a:p>
        </p:txBody>
      </p:sp>
      <p:sp>
        <p:nvSpPr>
          <p:cNvPr id="30728" name="自选图形 8"/>
          <p:cNvSpPr>
            <a:spLocks noChangeArrowheads="1"/>
          </p:cNvSpPr>
          <p:nvPr/>
        </p:nvSpPr>
        <p:spPr bwMode="auto">
          <a:xfrm>
            <a:off x="4645025" y="2705100"/>
            <a:ext cx="1511300" cy="57785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2400">
                <a:effectLst>
                  <a:outerShdw blurRad="38100" dist="38100" dir="2700000" algn="tl">
                    <a:srgbClr val="FFFFFF"/>
                  </a:outerShdw>
                </a:effectLst>
                <a:ea typeface="黑体" pitchFamily="2" charset="-122"/>
              </a:rPr>
              <a:t>飞入</a:t>
            </a:r>
          </a:p>
        </p:txBody>
      </p:sp>
      <p:sp>
        <p:nvSpPr>
          <p:cNvPr id="30729" name="自选图形 9"/>
          <p:cNvSpPr>
            <a:spLocks noChangeArrowheads="1"/>
          </p:cNvSpPr>
          <p:nvPr/>
        </p:nvSpPr>
        <p:spPr bwMode="auto">
          <a:xfrm>
            <a:off x="6661150" y="1839913"/>
            <a:ext cx="1511300" cy="57785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2400">
                <a:effectLst>
                  <a:outerShdw blurRad="38100" dist="38100" dir="2700000" algn="tl">
                    <a:srgbClr val="FFFFFF"/>
                  </a:outerShdw>
                </a:effectLst>
                <a:ea typeface="黑体" pitchFamily="2" charset="-122"/>
              </a:rPr>
              <a:t>展开</a:t>
            </a:r>
          </a:p>
        </p:txBody>
      </p:sp>
      <p:sp>
        <p:nvSpPr>
          <p:cNvPr id="30730" name="自选图形 10"/>
          <p:cNvSpPr>
            <a:spLocks noChangeArrowheads="1"/>
          </p:cNvSpPr>
          <p:nvPr/>
        </p:nvSpPr>
        <p:spPr bwMode="auto">
          <a:xfrm>
            <a:off x="6661150" y="2705100"/>
            <a:ext cx="1511300" cy="57785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2400">
                <a:effectLst>
                  <a:outerShdw blurRad="38100" dist="38100" dir="2700000" algn="tl">
                    <a:srgbClr val="FFFFFF"/>
                  </a:outerShdw>
                </a:effectLst>
                <a:ea typeface="黑体" pitchFamily="2" charset="-122"/>
              </a:rPr>
              <a:t>光速</a:t>
            </a:r>
          </a:p>
        </p:txBody>
      </p:sp>
      <p:sp>
        <p:nvSpPr>
          <p:cNvPr id="30731" name="自选图形 11"/>
          <p:cNvSpPr>
            <a:spLocks noChangeArrowheads="1"/>
          </p:cNvSpPr>
          <p:nvPr/>
        </p:nvSpPr>
        <p:spPr bwMode="auto">
          <a:xfrm>
            <a:off x="611188" y="3570288"/>
            <a:ext cx="1511300" cy="57785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2400">
                <a:effectLst>
                  <a:outerShdw blurRad="38100" dist="38100" dir="2700000" algn="tl">
                    <a:srgbClr val="FFFFFF"/>
                  </a:outerShdw>
                </a:effectLst>
                <a:ea typeface="黑体" pitchFamily="2" charset="-122"/>
              </a:rPr>
              <a:t>挥鞭式</a:t>
            </a:r>
          </a:p>
        </p:txBody>
      </p:sp>
      <p:sp>
        <p:nvSpPr>
          <p:cNvPr id="30732" name="自选图形 12"/>
          <p:cNvSpPr>
            <a:spLocks noChangeArrowheads="1"/>
          </p:cNvSpPr>
          <p:nvPr/>
        </p:nvSpPr>
        <p:spPr bwMode="auto">
          <a:xfrm>
            <a:off x="2627313" y="3570288"/>
            <a:ext cx="1511300" cy="57785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2400">
                <a:effectLst>
                  <a:outerShdw blurRad="38100" dist="38100" dir="2700000" algn="tl">
                    <a:srgbClr val="FFFFFF"/>
                  </a:outerShdw>
                </a:effectLst>
                <a:ea typeface="黑体" pitchFamily="2" charset="-122"/>
              </a:rPr>
              <a:t>百叶窗</a:t>
            </a:r>
          </a:p>
        </p:txBody>
      </p:sp>
      <p:sp>
        <p:nvSpPr>
          <p:cNvPr id="30733" name="自选图形 13"/>
          <p:cNvSpPr>
            <a:spLocks noChangeArrowheads="1"/>
          </p:cNvSpPr>
          <p:nvPr/>
        </p:nvSpPr>
        <p:spPr bwMode="auto">
          <a:xfrm>
            <a:off x="4645025" y="3570288"/>
            <a:ext cx="1511300" cy="57785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2400">
                <a:effectLst>
                  <a:outerShdw blurRad="38100" dist="38100" dir="2700000" algn="tl">
                    <a:srgbClr val="FFFFFF"/>
                  </a:outerShdw>
                </a:effectLst>
                <a:ea typeface="黑体" pitchFamily="2" charset="-122"/>
              </a:rPr>
              <a:t>扇形展开</a:t>
            </a:r>
          </a:p>
        </p:txBody>
      </p:sp>
      <p:sp>
        <p:nvSpPr>
          <p:cNvPr id="30734" name="自选图形 14"/>
          <p:cNvSpPr>
            <a:spLocks noChangeArrowheads="1"/>
          </p:cNvSpPr>
          <p:nvPr/>
        </p:nvSpPr>
        <p:spPr bwMode="auto">
          <a:xfrm>
            <a:off x="6659563" y="3570288"/>
            <a:ext cx="1511300" cy="57785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2400">
                <a:effectLst>
                  <a:outerShdw blurRad="38100" dist="38100" dir="2700000" algn="tl">
                    <a:srgbClr val="FFFFFF"/>
                  </a:outerShdw>
                </a:effectLst>
                <a:ea typeface="黑体" pitchFamily="2" charset="-122"/>
              </a:rPr>
              <a:t>圆形扩展</a:t>
            </a:r>
          </a:p>
        </p:txBody>
      </p:sp>
      <p:sp>
        <p:nvSpPr>
          <p:cNvPr id="30735" name="自选图形 15"/>
          <p:cNvSpPr>
            <a:spLocks noChangeArrowheads="1"/>
          </p:cNvSpPr>
          <p:nvPr/>
        </p:nvSpPr>
        <p:spPr bwMode="auto">
          <a:xfrm>
            <a:off x="611188" y="4435475"/>
            <a:ext cx="1511300" cy="576263"/>
          </a:xfrm>
          <a:prstGeom prst="roundRect">
            <a:avLst>
              <a:gd name="adj" fmla="val 16667"/>
            </a:avLst>
          </a:prstGeom>
          <a:solidFill>
            <a:srgbClr val="99FF66"/>
          </a:solidFill>
          <a:ln>
            <a:noFill/>
          </a:ln>
          <a:effectLst>
            <a:prstShdw prst="shdw17" dist="17961" dir="2700000">
              <a:srgbClr val="99FF66">
                <a:gamma/>
                <a:shade val="60000"/>
                <a:invGamma/>
              </a:srgbClr>
            </a:prstShdw>
          </a:effectLst>
          <a:ex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2400">
                <a:effectLst>
                  <a:outerShdw blurRad="38100" dist="38100" dir="2700000" algn="tl">
                    <a:srgbClr val="FFFFFF"/>
                  </a:outerShdw>
                </a:effectLst>
                <a:ea typeface="黑体" pitchFamily="2" charset="-122"/>
              </a:rPr>
              <a:t>放大</a:t>
            </a:r>
          </a:p>
        </p:txBody>
      </p:sp>
      <p:sp>
        <p:nvSpPr>
          <p:cNvPr id="30736" name="自选图形 16"/>
          <p:cNvSpPr>
            <a:spLocks noChangeArrowheads="1"/>
          </p:cNvSpPr>
          <p:nvPr/>
        </p:nvSpPr>
        <p:spPr bwMode="auto">
          <a:xfrm>
            <a:off x="2628900" y="4435475"/>
            <a:ext cx="1511300" cy="576263"/>
          </a:xfrm>
          <a:prstGeom prst="roundRect">
            <a:avLst>
              <a:gd name="adj" fmla="val 16667"/>
            </a:avLst>
          </a:prstGeom>
          <a:solidFill>
            <a:srgbClr val="99FF66"/>
          </a:solidFill>
          <a:ln>
            <a:noFill/>
          </a:ln>
          <a:effectLst>
            <a:prstShdw prst="shdw17" dist="17961" dir="2700000">
              <a:srgbClr val="99FF66">
                <a:gamma/>
                <a:shade val="60000"/>
                <a:invGamma/>
              </a:srgbClr>
            </a:prstShdw>
          </a:effectLst>
          <a:ex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2400">
                <a:effectLst>
                  <a:outerShdw blurRad="38100" dist="38100" dir="2700000" algn="tl">
                    <a:srgbClr val="FFFFFF"/>
                  </a:outerShdw>
                </a:effectLst>
                <a:ea typeface="黑体" pitchFamily="2" charset="-122"/>
              </a:rPr>
              <a:t>缩小</a:t>
            </a:r>
          </a:p>
        </p:txBody>
      </p:sp>
      <p:sp>
        <p:nvSpPr>
          <p:cNvPr id="30737" name="自选图形 17"/>
          <p:cNvSpPr>
            <a:spLocks noChangeArrowheads="1"/>
          </p:cNvSpPr>
          <p:nvPr/>
        </p:nvSpPr>
        <p:spPr bwMode="auto">
          <a:xfrm>
            <a:off x="4645025" y="4433888"/>
            <a:ext cx="1511300" cy="577850"/>
          </a:xfrm>
          <a:prstGeom prst="roundRect">
            <a:avLst>
              <a:gd name="adj" fmla="val 16667"/>
            </a:avLst>
          </a:prstGeom>
          <a:solidFill>
            <a:srgbClr val="99FF66"/>
          </a:solidFill>
          <a:ln>
            <a:noFill/>
          </a:ln>
          <a:effectLst>
            <a:prstShdw prst="shdw17" dist="17961" dir="2700000">
              <a:srgbClr val="99FF66">
                <a:gamma/>
                <a:shade val="60000"/>
                <a:invGamma/>
              </a:srgbClr>
            </a:prstShdw>
          </a:effectLst>
          <a:ex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2400">
                <a:effectLst>
                  <a:outerShdw blurRad="38100" dist="38100" dir="2700000" algn="tl">
                    <a:srgbClr val="FFFFFF"/>
                  </a:outerShdw>
                </a:effectLst>
                <a:ea typeface="黑体" pitchFamily="2" charset="-122"/>
              </a:rPr>
              <a:t>陀螺旋</a:t>
            </a:r>
          </a:p>
        </p:txBody>
      </p:sp>
      <p:sp>
        <p:nvSpPr>
          <p:cNvPr id="30738" name="自选图形 18"/>
          <p:cNvSpPr>
            <a:spLocks noChangeArrowheads="1"/>
          </p:cNvSpPr>
          <p:nvPr/>
        </p:nvSpPr>
        <p:spPr bwMode="auto">
          <a:xfrm>
            <a:off x="6661150" y="4433888"/>
            <a:ext cx="1511300" cy="577850"/>
          </a:xfrm>
          <a:prstGeom prst="roundRect">
            <a:avLst>
              <a:gd name="adj" fmla="val 16667"/>
            </a:avLst>
          </a:prstGeom>
          <a:solidFill>
            <a:srgbClr val="99FF66"/>
          </a:solidFill>
          <a:ln>
            <a:noFill/>
          </a:ln>
          <a:effectLst>
            <a:prstShdw prst="shdw17" dist="17961" dir="2700000">
              <a:srgbClr val="99FF66">
                <a:gamma/>
                <a:shade val="60000"/>
                <a:invGamma/>
              </a:srgbClr>
            </a:prstShdw>
          </a:effectLst>
          <a:ex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2400">
                <a:effectLst>
                  <a:outerShdw blurRad="38100" dist="38100" dir="2700000" algn="tl">
                    <a:srgbClr val="FFFFFF"/>
                  </a:outerShdw>
                </a:effectLst>
                <a:ea typeface="黑体" pitchFamily="2" charset="-122"/>
              </a:rPr>
              <a:t>透明</a:t>
            </a:r>
          </a:p>
        </p:txBody>
      </p:sp>
      <p:sp>
        <p:nvSpPr>
          <p:cNvPr id="30739" name="自选图形 19"/>
          <p:cNvSpPr>
            <a:spLocks noChangeArrowheads="1"/>
          </p:cNvSpPr>
          <p:nvPr/>
        </p:nvSpPr>
        <p:spPr bwMode="auto">
          <a:xfrm>
            <a:off x="611188" y="5299075"/>
            <a:ext cx="1511300" cy="577850"/>
          </a:xfrm>
          <a:prstGeom prst="roundRect">
            <a:avLst>
              <a:gd name="adj" fmla="val 16667"/>
            </a:avLst>
          </a:prstGeom>
          <a:solidFill>
            <a:srgbClr val="FF99CC"/>
          </a:solidFill>
          <a:ln>
            <a:noFill/>
          </a:ln>
          <a:effectLst>
            <a:prstShdw prst="shdw17" dist="17961" dir="2700000">
              <a:srgbClr val="FF99CC">
                <a:gamma/>
                <a:shade val="60000"/>
                <a:invGamma/>
              </a:srgbClr>
            </a:prstShdw>
          </a:effectLst>
          <a:ex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2400">
                <a:effectLst>
                  <a:outerShdw blurRad="38100" dist="38100" dir="2700000" algn="tl">
                    <a:srgbClr val="FFFFFF"/>
                  </a:outerShdw>
                </a:effectLst>
                <a:ea typeface="黑体" pitchFamily="2" charset="-122"/>
              </a:rPr>
              <a:t>劈裂</a:t>
            </a:r>
          </a:p>
        </p:txBody>
      </p:sp>
      <p:sp>
        <p:nvSpPr>
          <p:cNvPr id="30740" name="自选图形 20"/>
          <p:cNvSpPr>
            <a:spLocks noChangeArrowheads="1"/>
          </p:cNvSpPr>
          <p:nvPr/>
        </p:nvSpPr>
        <p:spPr bwMode="auto">
          <a:xfrm>
            <a:off x="2627313" y="5299075"/>
            <a:ext cx="1511300" cy="577850"/>
          </a:xfrm>
          <a:prstGeom prst="roundRect">
            <a:avLst>
              <a:gd name="adj" fmla="val 16667"/>
            </a:avLst>
          </a:prstGeom>
          <a:solidFill>
            <a:srgbClr val="FF99CC"/>
          </a:solidFill>
          <a:ln>
            <a:noFill/>
          </a:ln>
          <a:effectLst>
            <a:prstShdw prst="shdw17" dist="17961" dir="2700000">
              <a:srgbClr val="FF99CC">
                <a:gamma/>
                <a:shade val="60000"/>
                <a:invGamma/>
              </a:srgbClr>
            </a:prstShdw>
          </a:effectLst>
          <a:ex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2400">
                <a:effectLst>
                  <a:outerShdw blurRad="38100" dist="38100" dir="2700000" algn="tl">
                    <a:srgbClr val="FFFFFF"/>
                  </a:outerShdw>
                </a:effectLst>
                <a:ea typeface="黑体" pitchFamily="2" charset="-122"/>
              </a:rPr>
              <a:t>渐变式回旋</a:t>
            </a:r>
          </a:p>
        </p:txBody>
      </p:sp>
      <p:sp>
        <p:nvSpPr>
          <p:cNvPr id="30741" name="自选图形 21"/>
          <p:cNvSpPr>
            <a:spLocks noChangeArrowheads="1"/>
          </p:cNvSpPr>
          <p:nvPr/>
        </p:nvSpPr>
        <p:spPr bwMode="auto">
          <a:xfrm>
            <a:off x="4645025" y="5299075"/>
            <a:ext cx="1511300" cy="577850"/>
          </a:xfrm>
          <a:prstGeom prst="roundRect">
            <a:avLst>
              <a:gd name="adj" fmla="val 16667"/>
            </a:avLst>
          </a:prstGeom>
          <a:solidFill>
            <a:srgbClr val="FF99CC"/>
          </a:solidFill>
          <a:ln>
            <a:noFill/>
          </a:ln>
          <a:effectLst>
            <a:prstShdw prst="shdw17" dist="17961" dir="2700000">
              <a:srgbClr val="FF99CC">
                <a:gamma/>
                <a:shade val="60000"/>
                <a:invGamma/>
              </a:srgbClr>
            </a:prstShdw>
          </a:effectLst>
          <a:ex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2400">
                <a:effectLst>
                  <a:outerShdw blurRad="38100" dist="38100" dir="2700000" algn="tl">
                    <a:srgbClr val="FFFFFF"/>
                  </a:outerShdw>
                </a:effectLst>
                <a:ea typeface="黑体" pitchFamily="2" charset="-122"/>
              </a:rPr>
              <a:t>玩具风车</a:t>
            </a:r>
          </a:p>
        </p:txBody>
      </p:sp>
      <p:sp>
        <p:nvSpPr>
          <p:cNvPr id="30742" name="自选图形 22"/>
          <p:cNvSpPr>
            <a:spLocks noChangeArrowheads="1"/>
          </p:cNvSpPr>
          <p:nvPr/>
        </p:nvSpPr>
        <p:spPr bwMode="auto">
          <a:xfrm>
            <a:off x="6659563" y="5299075"/>
            <a:ext cx="1511300" cy="577850"/>
          </a:xfrm>
          <a:prstGeom prst="roundRect">
            <a:avLst>
              <a:gd name="adj" fmla="val 16667"/>
            </a:avLst>
          </a:prstGeom>
          <a:solidFill>
            <a:srgbClr val="CCFFFF"/>
          </a:solidFill>
          <a:ln>
            <a:noFill/>
          </a:ln>
          <a:effectLst>
            <a:prstShdw prst="shdw17" dist="17961" dir="2700000">
              <a:srgbClr val="CCFFFF">
                <a:gamma/>
                <a:shade val="60000"/>
                <a:invGamma/>
              </a:srgbClr>
            </a:prstShdw>
          </a:effectLst>
          <a:ex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2400">
                <a:effectLst>
                  <a:outerShdw blurRad="38100" dist="38100" dir="2700000" algn="tl">
                    <a:srgbClr val="FFFFFF"/>
                  </a:outerShdw>
                </a:effectLst>
                <a:ea typeface="黑体" pitchFamily="2" charset="-122"/>
              </a:rPr>
              <a:t>动作路径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500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500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500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9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0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1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2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30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1" dur="500"/>
                                        <p:tgtEl>
                                          <p:spTgt spid="30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6" dur="500"/>
                                        <p:tgtEl>
                                          <p:spTgt spid="30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30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30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30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0" dur="500"/>
                                        <p:tgtEl>
                                          <p:spTgt spid="30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3" dur="500"/>
                                        <p:tgtEl>
                                          <p:spTgt spid="30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6" dur="500"/>
                                        <p:tgtEl>
                                          <p:spTgt spid="30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9" dur="500"/>
                                        <p:tgtEl>
                                          <p:spTgt spid="30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2" dur="500"/>
                                        <p:tgtEl>
                                          <p:spTgt spid="30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6" dur="500" fill="hold"/>
                                        <p:tgtEl>
                                          <p:spTgt spid="3073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0" dur="500" fill="hold"/>
                                        <p:tgtEl>
                                          <p:spTgt spid="30736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</p:stCondLst>
                      <p:childTnLst>
                        <p:par>
                          <p:cTn id="1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4" dur="500" fill="hold"/>
                                        <p:tgtEl>
                                          <p:spTgt spid="307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</p:stCondLst>
                      <p:childTnLst>
                        <p:par>
                          <p:cTn id="1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8" dur="indefinite"/>
                                        <p:tgtEl>
                                          <p:spTgt spid="3073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75"/>
                                      </p:to>
                                    </p:set>
                                    <p:animEffect filter="image" prLst="opacity: 0.75">
                                      <p:cBhvr rctx="IE">
                                        <p:cTn id="119" dur="indefinite"/>
                                        <p:tgtEl>
                                          <p:spTgt spid="30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 nodeType="clickPar">
                      <p:stCondLst>
                        <p:cond delay="indefinite"/>
                      </p:stCondLst>
                      <p:childTnLst>
                        <p:par>
                          <p:cTn id="1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2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23" dur="500"/>
                                        <p:tgtEl>
                                          <p:spTgt spid="307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 nodeType="clickPar">
                      <p:stCondLst>
                        <p:cond delay="indefinite"/>
                      </p:stCondLst>
                      <p:childTnLst>
                        <p:par>
                          <p:cTn id="1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7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307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307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/>
                                        <p:tgtEl>
                                          <p:spTgt spid="307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 nodeType="clickPar">
                      <p:stCondLst>
                        <p:cond delay="indefinite"/>
                      </p:stCondLst>
                      <p:childTnLst>
                        <p:par>
                          <p:cTn id="1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4" presetID="3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500"/>
                                        <p:tgtEl>
                                          <p:spTgt spid="307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500"/>
                                        <p:tgtEl>
                                          <p:spTgt spid="307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/>
                                        <p:tgtEl>
                                          <p:spTgt spid="307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/>
                                        <p:tgtEl>
                                          <p:spTgt spid="307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 nodeType="clickPar">
                      <p:stCondLst>
                        <p:cond delay="indefinite"/>
                      </p:stCondLst>
                      <p:childTnLst>
                        <p:par>
                          <p:cTn id="1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2" presetID="2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-0.022 -0.02265  -0.033 -0.06128  -0.027 -0.09991  C -0.024 -0.11323  -0.02 -0.12655  -0.014 -0.13721  C -0.01 -0.10657  0.004 -0.07859  0.025 -0.06128  C 0.025 -0.09858  0.041 -0.13454  0.068 -0.15053  C 0.077 -0.15719  0.087 -0.15985  0.097 -0.16118  C 0.082 -0.13854  0.074 -0.10657  0.077 -0.07327  C 0.099 -0.09724  0.13 -0.10257  0.157 -0.08525  C 0.166 -0.07993  0.175 -0.0706  0.181 -0.06128  C 0.158 -0.06394  0.134 -0.05195  0.117 -0.02797  C 0.144 -0.01998  0.167 0.00799  0.174 0.04662  C 0.176 0.05994  0.176 0.07327  0.174 0.08659  C 0.161 0.06128  0.139 0.04396  0.115 0.0413  C 0.127 0.0746  0.124 0.11589  0.106 0.14653  C 0.099 0.15719  0.091 0.16651  0.082 0.17184  C 0.089 0.14253  0.085 0.10923  0.072 0.08259  C 0.06 0.11589  0.034 0.13854  0.004 0.13854  C -0.007 0.13854  -0.017 0.13587  -0.026 0.13055  C -0.004 0.11989  0.013 0.09458  0.021 0.06394  C -0.007 0.07193  -0.036 0.05994  -0.055 0.02931  C -0.062 0.01732  -0.066 0.00533  -0.069 -0.00799  C -0.049 0.00932  -0.023 0.01199  0 0  Z" pathEditMode="relative" ptsTypes="">
                                      <p:cBhvr>
                                        <p:cTn id="143" dur="2000" fill="hold"/>
                                        <p:tgtEl>
                                          <p:spTgt spid="307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animBg="1"/>
      <p:bldP spid="30724" grpId="0" animBg="1"/>
      <p:bldP spid="30725" grpId="0" animBg="1"/>
      <p:bldP spid="30726" grpId="0" animBg="1"/>
      <p:bldP spid="30727" grpId="0" animBg="1"/>
      <p:bldP spid="30728" grpId="0" animBg="1"/>
      <p:bldP spid="30729" grpId="0" animBg="1"/>
      <p:bldP spid="30730" grpId="0" animBg="1"/>
      <p:bldP spid="30731" grpId="0" animBg="1"/>
      <p:bldP spid="30732" grpId="0" animBg="1"/>
      <p:bldP spid="30733" grpId="0" animBg="1"/>
      <p:bldP spid="30734" grpId="0" animBg="1"/>
      <p:bldP spid="30735" grpId="0" animBg="1"/>
      <p:bldP spid="30735" grpId="1" animBg="1"/>
      <p:bldP spid="30736" grpId="0" animBg="1"/>
      <p:bldP spid="30736" grpId="1" animBg="1"/>
      <p:bldP spid="30737" grpId="0" animBg="1"/>
      <p:bldP spid="30737" grpId="1" animBg="1"/>
      <p:bldP spid="30738" grpId="0" animBg="1"/>
      <p:bldP spid="30738" grpId="1" animBg="1"/>
      <p:bldP spid="30739" grpId="0" animBg="1"/>
      <p:bldP spid="30739" grpId="1" animBg="1"/>
      <p:bldP spid="30740" grpId="0" animBg="1"/>
      <p:bldP spid="30740" grpId="1" animBg="1"/>
      <p:bldP spid="30741" grpId="0" animBg="1"/>
      <p:bldP spid="30741" grpId="1" animBg="1"/>
      <p:bldP spid="30742" grpId="0" animBg="1"/>
      <p:bldP spid="30742" grpId="1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文本框 8"/>
          <p:cNvSpPr txBox="1">
            <a:spLocks noChangeArrowheads="1"/>
          </p:cNvSpPr>
          <p:nvPr/>
        </p:nvSpPr>
        <p:spPr bwMode="auto">
          <a:xfrm>
            <a:off x="4648200" y="4267200"/>
            <a:ext cx="1670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赖祖亮</a:t>
            </a:r>
            <a:r>
              <a:rPr lang="en-US" altLang="zh-CN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@</a:t>
            </a:r>
            <a:r>
              <a:rPr lang="zh-CN" altLang="en-US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小木虫</a:t>
            </a:r>
          </a:p>
        </p:txBody>
      </p:sp>
      <p:sp>
        <p:nvSpPr>
          <p:cNvPr id="22531" name="文本框 9"/>
          <p:cNvSpPr txBox="1">
            <a:spLocks noChangeArrowheads="1"/>
          </p:cNvSpPr>
          <p:nvPr/>
        </p:nvSpPr>
        <p:spPr bwMode="auto">
          <a:xfrm>
            <a:off x="1752600" y="2362200"/>
            <a:ext cx="1670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赖祖亮</a:t>
            </a:r>
            <a:r>
              <a:rPr lang="en-US" altLang="zh-CN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@</a:t>
            </a:r>
            <a:r>
              <a:rPr lang="zh-CN" altLang="en-US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小木虫</a:t>
            </a:r>
          </a:p>
        </p:txBody>
      </p:sp>
      <p:sp>
        <p:nvSpPr>
          <p:cNvPr id="27650" name="矩形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动画基础</a:t>
            </a:r>
          </a:p>
        </p:txBody>
      </p:sp>
      <p:sp>
        <p:nvSpPr>
          <p:cNvPr id="27651" name="文本框 3"/>
          <p:cNvSpPr txBox="1">
            <a:spLocks noChangeArrowheads="1"/>
          </p:cNvSpPr>
          <p:nvPr/>
        </p:nvSpPr>
        <p:spPr bwMode="auto">
          <a:xfrm>
            <a:off x="750888" y="1700213"/>
            <a:ext cx="3028950" cy="579437"/>
          </a:xfrm>
          <a:prstGeom prst="rect">
            <a:avLst/>
          </a:prstGeom>
          <a:ln/>
          <a:ex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2" charset="-122"/>
              </a:rPr>
              <a:t>动画不是万能的</a:t>
            </a:r>
          </a:p>
        </p:txBody>
      </p:sp>
      <p:sp>
        <p:nvSpPr>
          <p:cNvPr id="27652" name="自选图形 4"/>
          <p:cNvSpPr>
            <a:spLocks noChangeArrowheads="1"/>
          </p:cNvSpPr>
          <p:nvPr/>
        </p:nvSpPr>
        <p:spPr bwMode="auto">
          <a:xfrm>
            <a:off x="755650" y="2636838"/>
            <a:ext cx="7632700" cy="504825"/>
          </a:xfrm>
          <a:prstGeom prst="parallelogram">
            <a:avLst>
              <a:gd name="adj" fmla="val 28139"/>
            </a:avLst>
          </a:prstGeom>
          <a:ln/>
          <a:ex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zh-CN" altLang="en-US" sz="2400">
                <a:effectLst>
                  <a:outerShdw blurRad="38100" dist="38100" dir="2700000" algn="tl">
                    <a:srgbClr val="FFFFFF"/>
                  </a:outerShdw>
                </a:effectLst>
                <a:latin typeface="黑体" pitchFamily="2" charset="-122"/>
                <a:ea typeface="黑体" pitchFamily="2" charset="-122"/>
              </a:rPr>
              <a:t>何时制作动画？边做</a:t>
            </a:r>
            <a:r>
              <a:rPr lang="en-US" altLang="zh-CN" sz="2400">
                <a:effectLst>
                  <a:outerShdw blurRad="38100" dist="38100" dir="2700000" algn="tl">
                    <a:srgbClr val="FFFFFF"/>
                  </a:outerShdw>
                </a:effectLst>
                <a:latin typeface="黑体" pitchFamily="2" charset="-122"/>
                <a:ea typeface="黑体" pitchFamily="2" charset="-122"/>
              </a:rPr>
              <a:t>PPT</a:t>
            </a:r>
            <a:r>
              <a:rPr lang="zh-CN" altLang="en-US" sz="2400">
                <a:effectLst>
                  <a:outerShdw blurRad="38100" dist="38100" dir="2700000" algn="tl">
                    <a:srgbClr val="FFFFFF"/>
                  </a:outerShdw>
                </a:effectLst>
                <a:latin typeface="黑体" pitchFamily="2" charset="-122"/>
                <a:ea typeface="黑体" pitchFamily="2" charset="-122"/>
              </a:rPr>
              <a:t>边做动画还是做完时一起弄？</a:t>
            </a:r>
          </a:p>
        </p:txBody>
      </p:sp>
      <p:sp>
        <p:nvSpPr>
          <p:cNvPr id="27653" name="文本框 5"/>
          <p:cNvSpPr txBox="1">
            <a:spLocks noChangeArrowheads="1"/>
          </p:cNvSpPr>
          <p:nvPr/>
        </p:nvSpPr>
        <p:spPr bwMode="auto">
          <a:xfrm>
            <a:off x="4140200" y="1700213"/>
            <a:ext cx="4248150" cy="579437"/>
          </a:xfrm>
          <a:prstGeom prst="rect">
            <a:avLst/>
          </a:prstGeom>
          <a:ln/>
          <a:ex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2" charset="-122"/>
              </a:rPr>
              <a:t>没有动画是万万不能的</a:t>
            </a:r>
          </a:p>
        </p:txBody>
      </p:sp>
      <p:sp>
        <p:nvSpPr>
          <p:cNvPr id="27654" name="自选图形 6"/>
          <p:cNvSpPr>
            <a:spLocks noChangeArrowheads="1"/>
          </p:cNvSpPr>
          <p:nvPr/>
        </p:nvSpPr>
        <p:spPr bwMode="auto">
          <a:xfrm>
            <a:off x="1041400" y="3500438"/>
            <a:ext cx="6986588" cy="93503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2800">
                <a:effectLst>
                  <a:outerShdw blurRad="38100" dist="38100" dir="2700000" algn="tl">
                    <a:srgbClr val="FFFFFF"/>
                  </a:outerShdw>
                </a:effectLst>
                <a:latin typeface="黑体" pitchFamily="2" charset="-122"/>
                <a:ea typeface="黑体" pitchFamily="2" charset="-122"/>
              </a:rPr>
              <a:t>建议先做</a:t>
            </a:r>
            <a:r>
              <a:rPr lang="en-US" altLang="zh-CN" sz="2800">
                <a:effectLst>
                  <a:outerShdw blurRad="38100" dist="38100" dir="2700000" algn="tl">
                    <a:srgbClr val="FFFFFF"/>
                  </a:outerShdw>
                </a:effectLst>
                <a:latin typeface="黑体" pitchFamily="2" charset="-122"/>
                <a:ea typeface="黑体" pitchFamily="2" charset="-122"/>
              </a:rPr>
              <a:t>PPT</a:t>
            </a:r>
            <a:r>
              <a:rPr lang="zh-CN" altLang="en-US" sz="2800">
                <a:effectLst>
                  <a:outerShdw blurRad="38100" dist="38100" dir="2700000" algn="tl">
                    <a:srgbClr val="FFFFFF"/>
                  </a:outerShdw>
                </a:effectLst>
                <a:latin typeface="黑体" pitchFamily="2" charset="-122"/>
                <a:ea typeface="黑体" pitchFamily="2" charset="-122"/>
              </a:rPr>
              <a:t>最后设计动画，便于批量操作</a:t>
            </a:r>
          </a:p>
          <a:p>
            <a:pPr algn="ctr">
              <a:defRPr/>
            </a:pPr>
            <a:r>
              <a:rPr lang="zh-CN" altLang="en-US" sz="2800">
                <a:effectLst>
                  <a:outerShdw blurRad="38100" dist="38100" dir="2700000" algn="tl">
                    <a:srgbClr val="FFFFFF"/>
                  </a:outerShdw>
                </a:effectLst>
                <a:latin typeface="黑体" pitchFamily="2" charset="-122"/>
                <a:ea typeface="黑体" pitchFamily="2" charset="-122"/>
              </a:rPr>
              <a:t>对于复杂动画可先做，有灵感时应先做动画</a:t>
            </a:r>
          </a:p>
        </p:txBody>
      </p:sp>
      <p:sp>
        <p:nvSpPr>
          <p:cNvPr id="27655" name="自选图形 7"/>
          <p:cNvSpPr>
            <a:spLocks noChangeArrowheads="1"/>
          </p:cNvSpPr>
          <p:nvPr/>
        </p:nvSpPr>
        <p:spPr bwMode="auto">
          <a:xfrm>
            <a:off x="1295400" y="4724400"/>
            <a:ext cx="6553200" cy="1368425"/>
          </a:xfrm>
          <a:prstGeom prst="cloudCallout">
            <a:avLst>
              <a:gd name="adj1" fmla="val -52519"/>
              <a:gd name="adj2" fmla="val 56495"/>
            </a:avLst>
          </a:prstGeom>
          <a:gradFill rotWithShape="1">
            <a:gsLst>
              <a:gs pos="0">
                <a:schemeClr val="bg1"/>
              </a:gs>
              <a:gs pos="50000">
                <a:srgbClr val="33CCCC"/>
              </a:gs>
              <a:gs pos="100000">
                <a:schemeClr val="bg1"/>
              </a:gs>
            </a:gsLst>
            <a:lin ang="18900000" scaled="1"/>
          </a:gradFill>
          <a:ln>
            <a:noFill/>
          </a:ln>
          <a:effectLst>
            <a:prstShdw prst="shdw17" dist="17961" dir="2700000">
              <a:srgbClr val="33CCCC">
                <a:gamma/>
                <a:shade val="60000"/>
                <a:invGamma/>
              </a:srgbClr>
            </a:prstShdw>
          </a:effectLst>
          <a:extLst/>
        </p:spPr>
        <p:txBody>
          <a:bodyPr/>
          <a:lstStyle/>
          <a:p>
            <a:pPr algn="ctr">
              <a:defRPr/>
            </a:pPr>
            <a:r>
              <a:rPr lang="zh-CN" altLang="en-US" sz="28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2" charset="-122"/>
              </a:rPr>
              <a:t>好的动画需对时间</a:t>
            </a:r>
          </a:p>
          <a:p>
            <a:pPr algn="ctr">
              <a:defRPr/>
            </a:pPr>
            <a:r>
              <a:rPr lang="zh-CN" altLang="en-US" sz="28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2" charset="-122"/>
              </a:rPr>
              <a:t>轴有较深刻的了解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4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 animBg="1"/>
      <p:bldP spid="27653" grpId="0" animBg="1"/>
      <p:bldP spid="27654" grpId="0" animBg="1"/>
      <p:bldP spid="27655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文本框 19"/>
          <p:cNvSpPr txBox="1">
            <a:spLocks noChangeArrowheads="1"/>
          </p:cNvSpPr>
          <p:nvPr/>
        </p:nvSpPr>
        <p:spPr bwMode="auto">
          <a:xfrm>
            <a:off x="4267200" y="4267200"/>
            <a:ext cx="1670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赖祖亮</a:t>
            </a:r>
            <a:r>
              <a:rPr lang="en-US" altLang="zh-CN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@</a:t>
            </a:r>
            <a:r>
              <a:rPr lang="zh-CN" altLang="en-US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小木虫</a:t>
            </a:r>
          </a:p>
        </p:txBody>
      </p:sp>
      <p:sp>
        <p:nvSpPr>
          <p:cNvPr id="23555" name="文本框 20"/>
          <p:cNvSpPr txBox="1">
            <a:spLocks noChangeArrowheads="1"/>
          </p:cNvSpPr>
          <p:nvPr/>
        </p:nvSpPr>
        <p:spPr bwMode="auto">
          <a:xfrm>
            <a:off x="1371600" y="2514600"/>
            <a:ext cx="1670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赖祖亮</a:t>
            </a:r>
            <a:r>
              <a:rPr lang="en-US" altLang="zh-CN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@</a:t>
            </a:r>
            <a:r>
              <a:rPr lang="zh-CN" altLang="en-US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小木虫</a:t>
            </a:r>
          </a:p>
        </p:txBody>
      </p:sp>
      <p:sp>
        <p:nvSpPr>
          <p:cNvPr id="28674" name="矩形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动画时间轴的概念</a:t>
            </a:r>
          </a:p>
        </p:txBody>
      </p:sp>
      <p:sp>
        <p:nvSpPr>
          <p:cNvPr id="28675" name="自选图形 3"/>
          <p:cNvSpPr>
            <a:spLocks noChangeArrowheads="1"/>
          </p:cNvSpPr>
          <p:nvPr/>
        </p:nvSpPr>
        <p:spPr bwMode="auto">
          <a:xfrm>
            <a:off x="1116013" y="1844675"/>
            <a:ext cx="1800225" cy="57626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2800">
                <a:effectLst>
                  <a:outerShdw blurRad="38100" dist="38100" dir="2700000" algn="tl">
                    <a:srgbClr val="FFFFFF"/>
                  </a:outerShdw>
                </a:effectLst>
                <a:ea typeface="黑体" pitchFamily="2" charset="-122"/>
              </a:rPr>
              <a:t>点击发生</a:t>
            </a:r>
          </a:p>
        </p:txBody>
      </p:sp>
      <p:sp>
        <p:nvSpPr>
          <p:cNvPr id="28676" name="自选图形 4"/>
          <p:cNvSpPr>
            <a:spLocks noChangeArrowheads="1"/>
          </p:cNvSpPr>
          <p:nvPr/>
        </p:nvSpPr>
        <p:spPr bwMode="auto">
          <a:xfrm>
            <a:off x="3851275" y="1844675"/>
            <a:ext cx="792163" cy="576263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CCFF"/>
              </a:gs>
              <a:gs pos="50000">
                <a:schemeClr val="bg1"/>
              </a:gs>
              <a:gs pos="100000">
                <a:srgbClr val="00CCFF"/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00CCFF">
                <a:gamma/>
                <a:shade val="60000"/>
                <a:invGamma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en-US" altLang="zh-CN" sz="2800">
                <a:effectLst>
                  <a:outerShdw blurRad="38100" dist="38100" dir="2700000" algn="tl">
                    <a:srgbClr val="FFFFFF"/>
                  </a:outerShdw>
                </a:effectLst>
                <a:latin typeface="Algerian" pitchFamily="82" charset="0"/>
                <a:ea typeface="黑体" pitchFamily="2" charset="-122"/>
              </a:rPr>
              <a:t>1</a:t>
            </a:r>
          </a:p>
        </p:txBody>
      </p:sp>
      <p:sp>
        <p:nvSpPr>
          <p:cNvPr id="28677" name="自选图形 5"/>
          <p:cNvSpPr>
            <a:spLocks noChangeArrowheads="1"/>
          </p:cNvSpPr>
          <p:nvPr/>
        </p:nvSpPr>
        <p:spPr bwMode="auto">
          <a:xfrm>
            <a:off x="5219700" y="1844675"/>
            <a:ext cx="792163" cy="576263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00FF"/>
              </a:gs>
              <a:gs pos="50000">
                <a:schemeClr val="bg1"/>
              </a:gs>
              <a:gs pos="100000">
                <a:srgbClr val="FF00FF"/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FF00FF">
                <a:gamma/>
                <a:shade val="60000"/>
                <a:invGamma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en-US" altLang="zh-CN" sz="2800">
                <a:effectLst>
                  <a:outerShdw blurRad="38100" dist="38100" dir="2700000" algn="tl">
                    <a:srgbClr val="FFFFFF"/>
                  </a:outerShdw>
                </a:effectLst>
                <a:latin typeface="Algerian" pitchFamily="82" charset="0"/>
                <a:ea typeface="黑体" pitchFamily="2" charset="-122"/>
              </a:rPr>
              <a:t>2</a:t>
            </a:r>
          </a:p>
        </p:txBody>
      </p:sp>
      <p:sp>
        <p:nvSpPr>
          <p:cNvPr id="28678" name="自选图形 6"/>
          <p:cNvSpPr>
            <a:spLocks noChangeArrowheads="1"/>
          </p:cNvSpPr>
          <p:nvPr/>
        </p:nvSpPr>
        <p:spPr bwMode="auto">
          <a:xfrm>
            <a:off x="6588125" y="1844675"/>
            <a:ext cx="792163" cy="576263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FF00"/>
              </a:gs>
              <a:gs pos="50000">
                <a:schemeClr val="bg1"/>
              </a:gs>
              <a:gs pos="100000">
                <a:srgbClr val="00FF00"/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00FF00">
                <a:gamma/>
                <a:shade val="60000"/>
                <a:invGamma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en-US" altLang="zh-CN" sz="2800">
                <a:effectLst>
                  <a:outerShdw blurRad="38100" dist="38100" dir="2700000" algn="tl">
                    <a:srgbClr val="FFFFFF"/>
                  </a:outerShdw>
                </a:effectLst>
                <a:latin typeface="Algerian" pitchFamily="82" charset="0"/>
                <a:ea typeface="黑体" pitchFamily="2" charset="-122"/>
              </a:rPr>
              <a:t>3</a:t>
            </a:r>
          </a:p>
        </p:txBody>
      </p:sp>
      <p:sp>
        <p:nvSpPr>
          <p:cNvPr id="28679" name="自选图形 7"/>
          <p:cNvSpPr>
            <a:spLocks noChangeArrowheads="1"/>
          </p:cNvSpPr>
          <p:nvPr/>
        </p:nvSpPr>
        <p:spPr bwMode="auto">
          <a:xfrm>
            <a:off x="1116013" y="2924175"/>
            <a:ext cx="1800225" cy="57626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2800">
                <a:effectLst>
                  <a:outerShdw blurRad="38100" dist="38100" dir="2700000" algn="tl">
                    <a:srgbClr val="FFFFFF"/>
                  </a:outerShdw>
                </a:effectLst>
                <a:ea typeface="黑体" pitchFamily="2" charset="-122"/>
              </a:rPr>
              <a:t>连续发生</a:t>
            </a:r>
          </a:p>
        </p:txBody>
      </p:sp>
      <p:sp>
        <p:nvSpPr>
          <p:cNvPr id="28680" name="自选图形 8"/>
          <p:cNvSpPr>
            <a:spLocks noChangeArrowheads="1"/>
          </p:cNvSpPr>
          <p:nvPr/>
        </p:nvSpPr>
        <p:spPr bwMode="auto">
          <a:xfrm>
            <a:off x="3851275" y="2924175"/>
            <a:ext cx="792163" cy="576263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CCFF"/>
              </a:gs>
              <a:gs pos="50000">
                <a:schemeClr val="bg1"/>
              </a:gs>
              <a:gs pos="100000">
                <a:srgbClr val="00CCFF"/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00CCFF">
                <a:gamma/>
                <a:shade val="60000"/>
                <a:invGamma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en-US" altLang="zh-CN" sz="2800">
                <a:effectLst>
                  <a:outerShdw blurRad="38100" dist="38100" dir="2700000" algn="tl">
                    <a:srgbClr val="FFFFFF"/>
                  </a:outerShdw>
                </a:effectLst>
                <a:latin typeface="Algerian" pitchFamily="82" charset="0"/>
                <a:ea typeface="黑体" pitchFamily="2" charset="-122"/>
              </a:rPr>
              <a:t>1</a:t>
            </a:r>
          </a:p>
        </p:txBody>
      </p:sp>
      <p:sp>
        <p:nvSpPr>
          <p:cNvPr id="28681" name="自选图形 9"/>
          <p:cNvSpPr>
            <a:spLocks noChangeArrowheads="1"/>
          </p:cNvSpPr>
          <p:nvPr/>
        </p:nvSpPr>
        <p:spPr bwMode="auto">
          <a:xfrm>
            <a:off x="5219700" y="2924175"/>
            <a:ext cx="792163" cy="576263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00FF"/>
              </a:gs>
              <a:gs pos="50000">
                <a:schemeClr val="bg1"/>
              </a:gs>
              <a:gs pos="100000">
                <a:srgbClr val="FF00FF"/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FF00FF">
                <a:gamma/>
                <a:shade val="60000"/>
                <a:invGamma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en-US" altLang="zh-CN" sz="2800">
                <a:effectLst>
                  <a:outerShdw blurRad="38100" dist="38100" dir="2700000" algn="tl">
                    <a:srgbClr val="FFFFFF"/>
                  </a:outerShdw>
                </a:effectLst>
                <a:latin typeface="Algerian" pitchFamily="82" charset="0"/>
                <a:ea typeface="黑体" pitchFamily="2" charset="-122"/>
              </a:rPr>
              <a:t>2</a:t>
            </a:r>
          </a:p>
        </p:txBody>
      </p:sp>
      <p:sp>
        <p:nvSpPr>
          <p:cNvPr id="28682" name="自选图形 10"/>
          <p:cNvSpPr>
            <a:spLocks noChangeArrowheads="1"/>
          </p:cNvSpPr>
          <p:nvPr/>
        </p:nvSpPr>
        <p:spPr bwMode="auto">
          <a:xfrm>
            <a:off x="6588125" y="2924175"/>
            <a:ext cx="792163" cy="576263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FF00"/>
              </a:gs>
              <a:gs pos="50000">
                <a:schemeClr val="bg1"/>
              </a:gs>
              <a:gs pos="100000">
                <a:srgbClr val="00FF00"/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00FF00">
                <a:gamma/>
                <a:shade val="60000"/>
                <a:invGamma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en-US" altLang="zh-CN" sz="2800">
                <a:effectLst>
                  <a:outerShdw blurRad="38100" dist="38100" dir="2700000" algn="tl">
                    <a:srgbClr val="FFFFFF"/>
                  </a:outerShdw>
                </a:effectLst>
                <a:latin typeface="Algerian" pitchFamily="82" charset="0"/>
                <a:ea typeface="黑体" pitchFamily="2" charset="-122"/>
              </a:rPr>
              <a:t>3</a:t>
            </a:r>
          </a:p>
        </p:txBody>
      </p:sp>
      <p:sp>
        <p:nvSpPr>
          <p:cNvPr id="28683" name="自选图形 11"/>
          <p:cNvSpPr>
            <a:spLocks noChangeArrowheads="1"/>
          </p:cNvSpPr>
          <p:nvPr/>
        </p:nvSpPr>
        <p:spPr bwMode="auto">
          <a:xfrm>
            <a:off x="1116013" y="4005263"/>
            <a:ext cx="1800225" cy="57626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2800">
                <a:effectLst>
                  <a:outerShdw blurRad="38100" dist="38100" dir="2700000" algn="tl">
                    <a:srgbClr val="FFFFFF"/>
                  </a:outerShdw>
                </a:effectLst>
                <a:ea typeface="黑体" pitchFamily="2" charset="-122"/>
              </a:rPr>
              <a:t>同时发生</a:t>
            </a:r>
          </a:p>
        </p:txBody>
      </p:sp>
      <p:sp>
        <p:nvSpPr>
          <p:cNvPr id="28684" name="自选图形 12"/>
          <p:cNvSpPr>
            <a:spLocks noChangeArrowheads="1"/>
          </p:cNvSpPr>
          <p:nvPr/>
        </p:nvSpPr>
        <p:spPr bwMode="auto">
          <a:xfrm>
            <a:off x="3851275" y="4005263"/>
            <a:ext cx="792163" cy="57626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CCFF"/>
              </a:gs>
              <a:gs pos="50000">
                <a:schemeClr val="bg1"/>
              </a:gs>
              <a:gs pos="100000">
                <a:srgbClr val="00CCFF"/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00CCFF">
                <a:gamma/>
                <a:shade val="60000"/>
                <a:invGamma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en-US" altLang="zh-CN" sz="2800">
                <a:effectLst>
                  <a:outerShdw blurRad="38100" dist="38100" dir="2700000" algn="tl">
                    <a:srgbClr val="FFFFFF"/>
                  </a:outerShdw>
                </a:effectLst>
                <a:latin typeface="Algerian" pitchFamily="82" charset="0"/>
                <a:ea typeface="黑体" pitchFamily="2" charset="-122"/>
              </a:rPr>
              <a:t>1</a:t>
            </a:r>
          </a:p>
        </p:txBody>
      </p:sp>
      <p:sp>
        <p:nvSpPr>
          <p:cNvPr id="28685" name="自选图形 13"/>
          <p:cNvSpPr>
            <a:spLocks noChangeArrowheads="1"/>
          </p:cNvSpPr>
          <p:nvPr/>
        </p:nvSpPr>
        <p:spPr bwMode="auto">
          <a:xfrm>
            <a:off x="5219700" y="4005263"/>
            <a:ext cx="792163" cy="57626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00FF"/>
              </a:gs>
              <a:gs pos="50000">
                <a:schemeClr val="bg1"/>
              </a:gs>
              <a:gs pos="100000">
                <a:srgbClr val="FF00FF"/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FF00FF">
                <a:gamma/>
                <a:shade val="60000"/>
                <a:invGamma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en-US" altLang="zh-CN" sz="2800">
                <a:effectLst>
                  <a:outerShdw blurRad="38100" dist="38100" dir="2700000" algn="tl">
                    <a:srgbClr val="FFFFFF"/>
                  </a:outerShdw>
                </a:effectLst>
                <a:latin typeface="Algerian" pitchFamily="82" charset="0"/>
                <a:ea typeface="黑体" pitchFamily="2" charset="-122"/>
              </a:rPr>
              <a:t>2</a:t>
            </a:r>
          </a:p>
        </p:txBody>
      </p:sp>
      <p:sp>
        <p:nvSpPr>
          <p:cNvPr id="28686" name="自选图形 14"/>
          <p:cNvSpPr>
            <a:spLocks noChangeArrowheads="1"/>
          </p:cNvSpPr>
          <p:nvPr/>
        </p:nvSpPr>
        <p:spPr bwMode="auto">
          <a:xfrm>
            <a:off x="6588125" y="4005263"/>
            <a:ext cx="792163" cy="57626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FF00"/>
              </a:gs>
              <a:gs pos="50000">
                <a:schemeClr val="bg1"/>
              </a:gs>
              <a:gs pos="100000">
                <a:srgbClr val="00FF00"/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00FF00">
                <a:gamma/>
                <a:shade val="60000"/>
                <a:invGamma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en-US" altLang="zh-CN" sz="2800">
                <a:effectLst>
                  <a:outerShdw blurRad="38100" dist="38100" dir="2700000" algn="tl">
                    <a:srgbClr val="FFFFFF"/>
                  </a:outerShdw>
                </a:effectLst>
                <a:latin typeface="Algerian" pitchFamily="82" charset="0"/>
                <a:ea typeface="黑体" pitchFamily="2" charset="-122"/>
              </a:rPr>
              <a:t>3</a:t>
            </a:r>
          </a:p>
        </p:txBody>
      </p:sp>
      <p:sp>
        <p:nvSpPr>
          <p:cNvPr id="28687" name="自选图形 15"/>
          <p:cNvSpPr>
            <a:spLocks noChangeArrowheads="1"/>
          </p:cNvSpPr>
          <p:nvPr/>
        </p:nvSpPr>
        <p:spPr bwMode="auto">
          <a:xfrm>
            <a:off x="1116013" y="5084763"/>
            <a:ext cx="1800225" cy="57626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2800">
                <a:effectLst>
                  <a:outerShdw blurRad="38100" dist="38100" dir="2700000" algn="tl">
                    <a:srgbClr val="FFFFFF"/>
                  </a:outerShdw>
                </a:effectLst>
                <a:ea typeface="黑体" pitchFamily="2" charset="-122"/>
              </a:rPr>
              <a:t>间隔发生</a:t>
            </a:r>
          </a:p>
        </p:txBody>
      </p:sp>
      <p:sp>
        <p:nvSpPr>
          <p:cNvPr id="28688" name="自选图形 16"/>
          <p:cNvSpPr>
            <a:spLocks noChangeArrowheads="1"/>
          </p:cNvSpPr>
          <p:nvPr/>
        </p:nvSpPr>
        <p:spPr bwMode="auto">
          <a:xfrm>
            <a:off x="3851275" y="5084763"/>
            <a:ext cx="792163" cy="57626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CCFF"/>
              </a:gs>
              <a:gs pos="50000">
                <a:schemeClr val="bg1"/>
              </a:gs>
              <a:gs pos="100000">
                <a:srgbClr val="00CCFF"/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00CCFF">
                <a:gamma/>
                <a:shade val="60000"/>
                <a:invGamma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en-US" altLang="zh-CN" sz="2800">
                <a:effectLst>
                  <a:outerShdw blurRad="38100" dist="38100" dir="2700000" algn="tl">
                    <a:srgbClr val="FFFFFF"/>
                  </a:outerShdw>
                </a:effectLst>
                <a:latin typeface="Algerian" pitchFamily="82" charset="0"/>
                <a:ea typeface="黑体" pitchFamily="2" charset="-122"/>
              </a:rPr>
              <a:t>1</a:t>
            </a:r>
          </a:p>
        </p:txBody>
      </p:sp>
      <p:sp>
        <p:nvSpPr>
          <p:cNvPr id="28689" name="自选图形 17"/>
          <p:cNvSpPr>
            <a:spLocks noChangeArrowheads="1"/>
          </p:cNvSpPr>
          <p:nvPr/>
        </p:nvSpPr>
        <p:spPr bwMode="auto">
          <a:xfrm>
            <a:off x="5219700" y="5084763"/>
            <a:ext cx="792163" cy="57626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00FF"/>
              </a:gs>
              <a:gs pos="50000">
                <a:schemeClr val="bg1"/>
              </a:gs>
              <a:gs pos="100000">
                <a:srgbClr val="FF00FF"/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FF00FF">
                <a:gamma/>
                <a:shade val="60000"/>
                <a:invGamma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en-US" altLang="zh-CN" sz="2800">
                <a:effectLst>
                  <a:outerShdw blurRad="38100" dist="38100" dir="2700000" algn="tl">
                    <a:srgbClr val="FFFFFF"/>
                  </a:outerShdw>
                </a:effectLst>
                <a:latin typeface="Algerian" pitchFamily="82" charset="0"/>
                <a:ea typeface="黑体" pitchFamily="2" charset="-122"/>
              </a:rPr>
              <a:t>2</a:t>
            </a:r>
          </a:p>
        </p:txBody>
      </p:sp>
      <p:sp>
        <p:nvSpPr>
          <p:cNvPr id="28690" name="自选图形 18"/>
          <p:cNvSpPr>
            <a:spLocks noChangeArrowheads="1"/>
          </p:cNvSpPr>
          <p:nvPr/>
        </p:nvSpPr>
        <p:spPr bwMode="auto">
          <a:xfrm>
            <a:off x="6588125" y="5084763"/>
            <a:ext cx="792163" cy="57626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FF00"/>
              </a:gs>
              <a:gs pos="50000">
                <a:schemeClr val="bg1"/>
              </a:gs>
              <a:gs pos="100000">
                <a:srgbClr val="00FF00"/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00FF00">
                <a:gamma/>
                <a:shade val="60000"/>
                <a:invGamma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en-US" altLang="zh-CN" sz="2800">
                <a:effectLst>
                  <a:outerShdw blurRad="38100" dist="38100" dir="2700000" algn="tl">
                    <a:srgbClr val="FFFFFF"/>
                  </a:outerShdw>
                </a:effectLst>
                <a:latin typeface="Algerian" pitchFamily="82" charset="0"/>
                <a:ea typeface="黑体" pitchFamily="2" charset="-122"/>
              </a:rPr>
              <a:t>3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28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28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9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28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9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28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animBg="1"/>
      <p:bldP spid="28676" grpId="0" animBg="1"/>
      <p:bldP spid="28677" grpId="0" animBg="1"/>
      <p:bldP spid="28678" grpId="0" animBg="1"/>
      <p:bldP spid="28679" grpId="0" animBg="1"/>
      <p:bldP spid="28680" grpId="0" animBg="1"/>
      <p:bldP spid="28681" grpId="0" animBg="1"/>
      <p:bldP spid="28682" grpId="0" animBg="1"/>
      <p:bldP spid="28683" grpId="0" animBg="1"/>
      <p:bldP spid="28684" grpId="0" animBg="1"/>
      <p:bldP spid="28685" grpId="0" animBg="1"/>
      <p:bldP spid="28686" grpId="0" animBg="1"/>
      <p:bldP spid="28687" grpId="0" animBg="1"/>
      <p:bldP spid="28688" grpId="0" animBg="1"/>
      <p:bldP spid="28689" grpId="0" animBg="1"/>
      <p:bldP spid="28690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文本框 65"/>
          <p:cNvSpPr txBox="1">
            <a:spLocks noChangeArrowheads="1"/>
          </p:cNvSpPr>
          <p:nvPr/>
        </p:nvSpPr>
        <p:spPr bwMode="auto">
          <a:xfrm>
            <a:off x="5105400" y="4114800"/>
            <a:ext cx="1670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赖祖亮</a:t>
            </a:r>
            <a:r>
              <a:rPr lang="en-US" altLang="zh-CN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@</a:t>
            </a:r>
            <a:r>
              <a:rPr lang="zh-CN" altLang="en-US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小木虫</a:t>
            </a:r>
          </a:p>
        </p:txBody>
      </p:sp>
      <p:sp>
        <p:nvSpPr>
          <p:cNvPr id="21507" name="文本框 66"/>
          <p:cNvSpPr txBox="1">
            <a:spLocks noChangeArrowheads="1"/>
          </p:cNvSpPr>
          <p:nvPr/>
        </p:nvSpPr>
        <p:spPr bwMode="auto">
          <a:xfrm>
            <a:off x="2209800" y="2362200"/>
            <a:ext cx="1670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赖祖亮</a:t>
            </a:r>
            <a:r>
              <a:rPr lang="en-US" altLang="zh-CN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@</a:t>
            </a:r>
            <a:r>
              <a:rPr lang="zh-CN" altLang="en-US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小木虫</a:t>
            </a:r>
          </a:p>
        </p:txBody>
      </p:sp>
      <p:sp>
        <p:nvSpPr>
          <p:cNvPr id="26626" name="矩形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动画</a:t>
            </a:r>
            <a:r>
              <a:rPr lang="en-US" altLang="zh-CN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吸引眼球的关键</a:t>
            </a:r>
          </a:p>
        </p:txBody>
      </p:sp>
      <p:grpSp>
        <p:nvGrpSpPr>
          <p:cNvPr id="2" name="组合 3"/>
          <p:cNvGrpSpPr>
            <a:grpSpLocks/>
          </p:cNvGrpSpPr>
          <p:nvPr/>
        </p:nvGrpSpPr>
        <p:grpSpPr bwMode="auto">
          <a:xfrm>
            <a:off x="1403350" y="1670050"/>
            <a:ext cx="1223963" cy="1039813"/>
            <a:chOff x="3061" y="2251"/>
            <a:chExt cx="726" cy="635"/>
          </a:xfrm>
        </p:grpSpPr>
        <p:sp>
          <p:nvSpPr>
            <p:cNvPr id="26628" name="自选图形 4"/>
            <p:cNvSpPr>
              <a:spLocks noChangeArrowheads="1"/>
            </p:cNvSpPr>
            <p:nvPr/>
          </p:nvSpPr>
          <p:spPr bwMode="auto">
            <a:xfrm>
              <a:off x="3061" y="2251"/>
              <a:ext cx="726" cy="635"/>
            </a:xfrm>
            <a:custGeom>
              <a:avLst/>
              <a:gdLst>
                <a:gd name="T0" fmla="*/ 10860 w 21600"/>
                <a:gd name="T1" fmla="*/ 2187 h 21600"/>
                <a:gd name="T2" fmla="*/ 2928 w 21600"/>
                <a:gd name="T3" fmla="*/ 10800 h 21600"/>
                <a:gd name="T4" fmla="*/ 10860 w 21600"/>
                <a:gd name="T5" fmla="*/ 21600 h 21600"/>
                <a:gd name="T6" fmla="*/ 18672 w 21600"/>
                <a:gd name="T7" fmla="*/ 1080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5037 w 21600"/>
                <a:gd name="T13" fmla="*/ 2277 h 21600"/>
                <a:gd name="T14" fmla="*/ 16557 w 21600"/>
                <a:gd name="T15" fmla="*/ 13677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0860" y="2187"/>
                  </a:moveTo>
                  <a:cubicBezTo>
                    <a:pt x="10451" y="1746"/>
                    <a:pt x="9529" y="1018"/>
                    <a:pt x="9015" y="730"/>
                  </a:cubicBezTo>
                  <a:cubicBezTo>
                    <a:pt x="7865" y="152"/>
                    <a:pt x="6685" y="0"/>
                    <a:pt x="5415" y="0"/>
                  </a:cubicBezTo>
                  <a:cubicBezTo>
                    <a:pt x="4175" y="152"/>
                    <a:pt x="2995" y="575"/>
                    <a:pt x="1967" y="1305"/>
                  </a:cubicBezTo>
                  <a:cubicBezTo>
                    <a:pt x="1150" y="2187"/>
                    <a:pt x="575" y="3222"/>
                    <a:pt x="242" y="4220"/>
                  </a:cubicBezTo>
                  <a:cubicBezTo>
                    <a:pt x="0" y="5410"/>
                    <a:pt x="242" y="6560"/>
                    <a:pt x="575" y="7597"/>
                  </a:cubicBezTo>
                  <a:lnTo>
                    <a:pt x="10860" y="21600"/>
                  </a:lnTo>
                  <a:lnTo>
                    <a:pt x="20995" y="7597"/>
                  </a:lnTo>
                  <a:cubicBezTo>
                    <a:pt x="21480" y="6560"/>
                    <a:pt x="21600" y="5410"/>
                    <a:pt x="21480" y="4220"/>
                  </a:cubicBezTo>
                  <a:cubicBezTo>
                    <a:pt x="21115" y="3222"/>
                    <a:pt x="20420" y="2187"/>
                    <a:pt x="19632" y="1305"/>
                  </a:cubicBezTo>
                  <a:cubicBezTo>
                    <a:pt x="18575" y="575"/>
                    <a:pt x="17425" y="152"/>
                    <a:pt x="16275" y="0"/>
                  </a:cubicBezTo>
                  <a:cubicBezTo>
                    <a:pt x="15005" y="0"/>
                    <a:pt x="13735" y="152"/>
                    <a:pt x="12705" y="730"/>
                  </a:cubicBezTo>
                  <a:cubicBezTo>
                    <a:pt x="12176" y="1018"/>
                    <a:pt x="11254" y="1746"/>
                    <a:pt x="10860" y="2187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FF330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 algn="ctr">
                <a:defRPr/>
              </a:pPr>
              <a:endParaRPr lang="zh-CN" altLang="zh-CN" b="1">
                <a:latin typeface="黑体" pitchFamily="2" charset="-122"/>
                <a:ea typeface="黑体" pitchFamily="2" charset="-122"/>
              </a:endParaRPr>
            </a:p>
          </p:txBody>
        </p:sp>
        <p:sp>
          <p:nvSpPr>
            <p:cNvPr id="21570" name="艺术字 5"/>
            <p:cNvSpPr>
              <a:spLocks noChangeArrowheads="1" noChangeShapeType="1" noTextEdit="1"/>
            </p:cNvSpPr>
            <p:nvPr/>
          </p:nvSpPr>
          <p:spPr bwMode="auto">
            <a:xfrm>
              <a:off x="3152" y="2317"/>
              <a:ext cx="544" cy="297"/>
            </a:xfrm>
            <a:prstGeom prst="rect">
              <a:avLst/>
            </a:prstGeom>
          </p:spPr>
          <p:txBody>
            <a:bodyPr wrap="none" fromWordArt="1">
              <a:prstTxWarp prst="textCanDown">
                <a:avLst>
                  <a:gd name="adj" fmla="val 33333"/>
                </a:avLst>
              </a:prstTxWarp>
            </a:bodyPr>
            <a:lstStyle/>
            <a:p>
              <a:pPr algn="ctr"/>
              <a:r>
                <a:rPr lang="en-US" altLang="zh-CN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Arial Unicode MS"/>
                  <a:ea typeface="Arial Unicode MS"/>
                  <a:cs typeface="Arial Unicode MS"/>
                </a:rPr>
                <a:t>Heart</a:t>
              </a:r>
              <a:endParaRPr lang="zh-CN" altLang="en-US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 Unicode MS"/>
                <a:ea typeface="Arial Unicode MS"/>
                <a:cs typeface="Arial Unicode MS"/>
              </a:endParaRPr>
            </a:p>
          </p:txBody>
        </p:sp>
      </p:grpSp>
      <p:sp>
        <p:nvSpPr>
          <p:cNvPr id="26630" name="文本框 6"/>
          <p:cNvSpPr txBox="1">
            <a:spLocks noChangeArrowheads="1"/>
          </p:cNvSpPr>
          <p:nvPr/>
        </p:nvSpPr>
        <p:spPr bwMode="auto">
          <a:xfrm>
            <a:off x="3833813" y="1903413"/>
            <a:ext cx="1458912" cy="588962"/>
          </a:xfrm>
          <a:prstGeom prst="rect">
            <a:avLst/>
          </a:prstGeom>
          <a:noFill/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3300"/>
                </a:solidFill>
                <a:ea typeface="黑体" pitchFamily="2" charset="-122"/>
              </a:rPr>
              <a:t>一颗心</a:t>
            </a:r>
          </a:p>
        </p:txBody>
      </p:sp>
      <p:grpSp>
        <p:nvGrpSpPr>
          <p:cNvPr id="3" name="组合 7"/>
          <p:cNvGrpSpPr>
            <a:grpSpLocks/>
          </p:cNvGrpSpPr>
          <p:nvPr/>
        </p:nvGrpSpPr>
        <p:grpSpPr bwMode="auto">
          <a:xfrm>
            <a:off x="6229350" y="1628775"/>
            <a:ext cx="1655763" cy="1079500"/>
            <a:chOff x="2608" y="1824"/>
            <a:chExt cx="1043" cy="699"/>
          </a:xfrm>
        </p:grpSpPr>
        <p:sp>
          <p:nvSpPr>
            <p:cNvPr id="26632" name="自选图形 8"/>
            <p:cNvSpPr>
              <a:spLocks noChangeArrowheads="1"/>
            </p:cNvSpPr>
            <p:nvPr/>
          </p:nvSpPr>
          <p:spPr bwMode="auto">
            <a:xfrm>
              <a:off x="2608" y="1843"/>
              <a:ext cx="1043" cy="68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1"/>
                </a:gs>
                <a:gs pos="5000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 w="9525">
              <a:solidFill>
                <a:srgbClr val="C0C0C0"/>
              </a:solidFill>
              <a:round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21566" name="组合 9"/>
            <p:cNvGrpSpPr>
              <a:grpSpLocks/>
            </p:cNvGrpSpPr>
            <p:nvPr/>
          </p:nvGrpSpPr>
          <p:grpSpPr bwMode="auto">
            <a:xfrm>
              <a:off x="2699" y="1824"/>
              <a:ext cx="919" cy="690"/>
              <a:chOff x="2744" y="1207"/>
              <a:chExt cx="919" cy="690"/>
            </a:xfrm>
          </p:grpSpPr>
          <p:sp>
            <p:nvSpPr>
              <p:cNvPr id="26634" name="文本框 10"/>
              <p:cNvSpPr txBox="1">
                <a:spLocks noChangeArrowheads="1"/>
              </p:cNvSpPr>
              <p:nvPr/>
            </p:nvSpPr>
            <p:spPr bwMode="auto">
              <a:xfrm>
                <a:off x="2744" y="1207"/>
                <a:ext cx="919" cy="690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sz="320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黑体" pitchFamily="2" charset="-122"/>
                  </a:rPr>
                  <a:t>让它动起来</a:t>
                </a:r>
              </a:p>
            </p:txBody>
          </p:sp>
          <p:sp>
            <p:nvSpPr>
              <p:cNvPr id="26635" name="自选图形 11"/>
              <p:cNvSpPr>
                <a:spLocks noChangeArrowheads="1"/>
              </p:cNvSpPr>
              <p:nvPr/>
            </p:nvSpPr>
            <p:spPr bwMode="auto">
              <a:xfrm>
                <a:off x="3334" y="1616"/>
                <a:ext cx="226" cy="226"/>
              </a:xfrm>
              <a:prstGeom prst="smileyFace">
                <a:avLst>
                  <a:gd name="adj" fmla="val 4653"/>
                </a:avLst>
              </a:prstGeom>
              <a:gradFill rotWithShape="1">
                <a:gsLst>
                  <a:gs pos="0">
                    <a:srgbClr val="FF5050"/>
                  </a:gs>
                  <a:gs pos="50000">
                    <a:schemeClr val="bg1"/>
                  </a:gs>
                  <a:gs pos="100000">
                    <a:srgbClr val="FF5050"/>
                  </a:gs>
                </a:gsLst>
                <a:lin ang="0" scaled="1"/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</p:grpSp>
      <p:sp>
        <p:nvSpPr>
          <p:cNvPr id="21512" name="艺术字 12"/>
          <p:cNvSpPr>
            <a:spLocks noChangeArrowheads="1" noChangeShapeType="1" noTextEdit="1"/>
          </p:cNvSpPr>
          <p:nvPr/>
        </p:nvSpPr>
        <p:spPr bwMode="auto">
          <a:xfrm rot="5400000">
            <a:off x="6500020" y="3199606"/>
            <a:ext cx="969962" cy="1368425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3600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华文行楷"/>
                <a:ea typeface="华文行楷"/>
              </a:rPr>
              <a:t>心</a:t>
            </a:r>
          </a:p>
        </p:txBody>
      </p:sp>
      <p:sp>
        <p:nvSpPr>
          <p:cNvPr id="26637" name="矩形 13"/>
          <p:cNvSpPr>
            <a:spLocks noChangeArrowheads="1"/>
          </p:cNvSpPr>
          <p:nvPr/>
        </p:nvSpPr>
        <p:spPr bwMode="auto">
          <a:xfrm>
            <a:off x="6156325" y="3716338"/>
            <a:ext cx="360363" cy="7207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38" name="任意多边形 14"/>
          <p:cNvSpPr>
            <a:spLocks/>
          </p:cNvSpPr>
          <p:nvPr/>
        </p:nvSpPr>
        <p:spPr bwMode="auto">
          <a:xfrm>
            <a:off x="6516688" y="3571875"/>
            <a:ext cx="1152525" cy="865188"/>
          </a:xfrm>
          <a:custGeom>
            <a:avLst/>
            <a:gdLst>
              <a:gd name="T0" fmla="*/ 0 w 817"/>
              <a:gd name="T1" fmla="*/ 2147483647 h 499"/>
              <a:gd name="T2" fmla="*/ 2147483647 w 817"/>
              <a:gd name="T3" fmla="*/ 2147483647 h 499"/>
              <a:gd name="T4" fmla="*/ 2147483647 w 817"/>
              <a:gd name="T5" fmla="*/ 2147483647 h 499"/>
              <a:gd name="T6" fmla="*/ 2147483647 w 817"/>
              <a:gd name="T7" fmla="*/ 2147483647 h 499"/>
              <a:gd name="T8" fmla="*/ 2147483647 w 817"/>
              <a:gd name="T9" fmla="*/ 2147483647 h 499"/>
              <a:gd name="T10" fmla="*/ 2147483647 w 817"/>
              <a:gd name="T11" fmla="*/ 2147483647 h 499"/>
              <a:gd name="T12" fmla="*/ 2147483647 w 817"/>
              <a:gd name="T13" fmla="*/ 2147483647 h 499"/>
              <a:gd name="T14" fmla="*/ 2147483647 w 817"/>
              <a:gd name="T15" fmla="*/ 2147483647 h 499"/>
              <a:gd name="T16" fmla="*/ 2147483647 w 817"/>
              <a:gd name="T17" fmla="*/ 2147483647 h 499"/>
              <a:gd name="T18" fmla="*/ 2147483647 w 817"/>
              <a:gd name="T19" fmla="*/ 0 h 499"/>
              <a:gd name="T20" fmla="*/ 0 w 817"/>
              <a:gd name="T21" fmla="*/ 2147483647 h 499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817"/>
              <a:gd name="T34" fmla="*/ 0 h 499"/>
              <a:gd name="T35" fmla="*/ 817 w 817"/>
              <a:gd name="T36" fmla="*/ 499 h 499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817" h="499">
                <a:moveTo>
                  <a:pt x="0" y="45"/>
                </a:moveTo>
                <a:lnTo>
                  <a:pt x="91" y="318"/>
                </a:lnTo>
                <a:lnTo>
                  <a:pt x="272" y="454"/>
                </a:lnTo>
                <a:lnTo>
                  <a:pt x="681" y="499"/>
                </a:lnTo>
                <a:lnTo>
                  <a:pt x="817" y="363"/>
                </a:lnTo>
                <a:lnTo>
                  <a:pt x="681" y="227"/>
                </a:lnTo>
                <a:lnTo>
                  <a:pt x="545" y="318"/>
                </a:lnTo>
                <a:lnTo>
                  <a:pt x="318" y="318"/>
                </a:lnTo>
                <a:lnTo>
                  <a:pt x="227" y="182"/>
                </a:lnTo>
                <a:lnTo>
                  <a:pt x="182" y="0"/>
                </a:lnTo>
                <a:lnTo>
                  <a:pt x="0" y="45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39" name="任意多边形 15"/>
          <p:cNvSpPr>
            <a:spLocks/>
          </p:cNvSpPr>
          <p:nvPr/>
        </p:nvSpPr>
        <p:spPr bwMode="auto">
          <a:xfrm>
            <a:off x="6732588" y="3284538"/>
            <a:ext cx="1081087" cy="792162"/>
          </a:xfrm>
          <a:custGeom>
            <a:avLst/>
            <a:gdLst>
              <a:gd name="T0" fmla="*/ 0 w 681"/>
              <a:gd name="T1" fmla="*/ 2147483647 h 499"/>
              <a:gd name="T2" fmla="*/ 2147483647 w 681"/>
              <a:gd name="T3" fmla="*/ 2147483647 h 499"/>
              <a:gd name="T4" fmla="*/ 2147483647 w 681"/>
              <a:gd name="T5" fmla="*/ 2147483647 h 499"/>
              <a:gd name="T6" fmla="*/ 2147483647 w 681"/>
              <a:gd name="T7" fmla="*/ 2147483647 h 499"/>
              <a:gd name="T8" fmla="*/ 2147483647 w 681"/>
              <a:gd name="T9" fmla="*/ 2147483647 h 499"/>
              <a:gd name="T10" fmla="*/ 2147483647 w 681"/>
              <a:gd name="T11" fmla="*/ 2147483647 h 499"/>
              <a:gd name="T12" fmla="*/ 2147483647 w 681"/>
              <a:gd name="T13" fmla="*/ 2147483647 h 499"/>
              <a:gd name="T14" fmla="*/ 2147483647 w 681"/>
              <a:gd name="T15" fmla="*/ 2147483647 h 499"/>
              <a:gd name="T16" fmla="*/ 2147483647 w 681"/>
              <a:gd name="T17" fmla="*/ 2147483647 h 499"/>
              <a:gd name="T18" fmla="*/ 2147483647 w 681"/>
              <a:gd name="T19" fmla="*/ 0 h 499"/>
              <a:gd name="T20" fmla="*/ 2147483647 w 681"/>
              <a:gd name="T21" fmla="*/ 2147483647 h 499"/>
              <a:gd name="T22" fmla="*/ 2147483647 w 681"/>
              <a:gd name="T23" fmla="*/ 2147483647 h 499"/>
              <a:gd name="T24" fmla="*/ 2147483647 w 681"/>
              <a:gd name="T25" fmla="*/ 2147483647 h 499"/>
              <a:gd name="T26" fmla="*/ 0 w 681"/>
              <a:gd name="T27" fmla="*/ 2147483647 h 499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681"/>
              <a:gd name="T43" fmla="*/ 0 h 499"/>
              <a:gd name="T44" fmla="*/ 681 w 681"/>
              <a:gd name="T45" fmla="*/ 499 h 499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681" h="499">
                <a:moveTo>
                  <a:pt x="0" y="227"/>
                </a:moveTo>
                <a:lnTo>
                  <a:pt x="91" y="408"/>
                </a:lnTo>
                <a:lnTo>
                  <a:pt x="182" y="499"/>
                </a:lnTo>
                <a:lnTo>
                  <a:pt x="272" y="499"/>
                </a:lnTo>
                <a:lnTo>
                  <a:pt x="272" y="408"/>
                </a:lnTo>
                <a:lnTo>
                  <a:pt x="318" y="317"/>
                </a:lnTo>
                <a:lnTo>
                  <a:pt x="545" y="317"/>
                </a:lnTo>
                <a:lnTo>
                  <a:pt x="681" y="227"/>
                </a:lnTo>
                <a:lnTo>
                  <a:pt x="590" y="91"/>
                </a:lnTo>
                <a:lnTo>
                  <a:pt x="454" y="0"/>
                </a:lnTo>
                <a:lnTo>
                  <a:pt x="272" y="91"/>
                </a:lnTo>
                <a:lnTo>
                  <a:pt x="182" y="181"/>
                </a:lnTo>
                <a:lnTo>
                  <a:pt x="46" y="136"/>
                </a:lnTo>
                <a:lnTo>
                  <a:pt x="0" y="22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40" name="椭圆 16"/>
          <p:cNvSpPr>
            <a:spLocks noChangeArrowheads="1"/>
          </p:cNvSpPr>
          <p:nvPr/>
        </p:nvSpPr>
        <p:spPr bwMode="auto">
          <a:xfrm>
            <a:off x="7092950" y="3787775"/>
            <a:ext cx="309563" cy="360363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5" name="组合 17"/>
          <p:cNvGrpSpPr>
            <a:grpSpLocks/>
          </p:cNvGrpSpPr>
          <p:nvPr/>
        </p:nvGrpSpPr>
        <p:grpSpPr bwMode="auto">
          <a:xfrm rot="1800000">
            <a:off x="6542088" y="2708275"/>
            <a:ext cx="334962" cy="1193800"/>
            <a:chOff x="2608" y="0"/>
            <a:chExt cx="1214" cy="4320"/>
          </a:xfrm>
        </p:grpSpPr>
        <p:grpSp>
          <p:nvGrpSpPr>
            <p:cNvPr id="21556" name="组合 18"/>
            <p:cNvGrpSpPr>
              <a:grpSpLocks/>
            </p:cNvGrpSpPr>
            <p:nvPr/>
          </p:nvGrpSpPr>
          <p:grpSpPr bwMode="auto">
            <a:xfrm rot="-1884748">
              <a:off x="2608" y="3050"/>
              <a:ext cx="1214" cy="1270"/>
              <a:chOff x="2608" y="2840"/>
              <a:chExt cx="998" cy="1043"/>
            </a:xfrm>
          </p:grpSpPr>
          <p:sp>
            <p:nvSpPr>
              <p:cNvPr id="21558" name="任意多边形 19"/>
              <p:cNvSpPr>
                <a:spLocks/>
              </p:cNvSpPr>
              <p:nvPr/>
            </p:nvSpPr>
            <p:spPr bwMode="auto">
              <a:xfrm>
                <a:off x="2608" y="2938"/>
                <a:ext cx="998" cy="945"/>
              </a:xfrm>
              <a:custGeom>
                <a:avLst/>
                <a:gdLst>
                  <a:gd name="T0" fmla="*/ 0 w 635"/>
                  <a:gd name="T1" fmla="*/ 3880 h 446"/>
                  <a:gd name="T2" fmla="*/ 1055 w 635"/>
                  <a:gd name="T3" fmla="*/ 3880 h 446"/>
                  <a:gd name="T4" fmla="*/ 2117 w 635"/>
                  <a:gd name="T5" fmla="*/ 1725 h 446"/>
                  <a:gd name="T6" fmla="*/ 2290 w 635"/>
                  <a:gd name="T7" fmla="*/ 0 h 44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35"/>
                  <a:gd name="T13" fmla="*/ 0 h 446"/>
                  <a:gd name="T14" fmla="*/ 635 w 635"/>
                  <a:gd name="T15" fmla="*/ 446 h 44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35" h="446">
                    <a:moveTo>
                      <a:pt x="0" y="408"/>
                    </a:moveTo>
                    <a:cubicBezTo>
                      <a:pt x="90" y="427"/>
                      <a:pt x="181" y="446"/>
                      <a:pt x="272" y="408"/>
                    </a:cubicBezTo>
                    <a:cubicBezTo>
                      <a:pt x="363" y="370"/>
                      <a:pt x="492" y="249"/>
                      <a:pt x="545" y="181"/>
                    </a:cubicBezTo>
                    <a:cubicBezTo>
                      <a:pt x="598" y="113"/>
                      <a:pt x="635" y="30"/>
                      <a:pt x="590" y="0"/>
                    </a:cubicBezTo>
                  </a:path>
                </a:pathLst>
              </a:custGeom>
              <a:noFill/>
              <a:ln w="1270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59" name="直线 20"/>
              <p:cNvSpPr>
                <a:spLocks noChangeShapeType="1"/>
              </p:cNvSpPr>
              <p:nvPr/>
            </p:nvSpPr>
            <p:spPr bwMode="auto">
              <a:xfrm>
                <a:off x="3392" y="2840"/>
                <a:ext cx="143" cy="98"/>
              </a:xfrm>
              <a:prstGeom prst="line">
                <a:avLst/>
              </a:prstGeom>
              <a:noFill/>
              <a:ln w="1270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60" name="任意多边形 21"/>
              <p:cNvSpPr>
                <a:spLocks/>
              </p:cNvSpPr>
              <p:nvPr/>
            </p:nvSpPr>
            <p:spPr bwMode="auto">
              <a:xfrm>
                <a:off x="2608" y="2840"/>
                <a:ext cx="771" cy="953"/>
              </a:xfrm>
              <a:custGeom>
                <a:avLst/>
                <a:gdLst>
                  <a:gd name="T0" fmla="*/ 0 w 771"/>
                  <a:gd name="T1" fmla="*/ 953 h 953"/>
                  <a:gd name="T2" fmla="*/ 181 w 771"/>
                  <a:gd name="T3" fmla="*/ 862 h 953"/>
                  <a:gd name="T4" fmla="*/ 317 w 771"/>
                  <a:gd name="T5" fmla="*/ 681 h 953"/>
                  <a:gd name="T6" fmla="*/ 408 w 771"/>
                  <a:gd name="T7" fmla="*/ 363 h 953"/>
                  <a:gd name="T8" fmla="*/ 771 w 771"/>
                  <a:gd name="T9" fmla="*/ 0 h 95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71"/>
                  <a:gd name="T16" fmla="*/ 0 h 953"/>
                  <a:gd name="T17" fmla="*/ 771 w 771"/>
                  <a:gd name="T18" fmla="*/ 953 h 95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71" h="953">
                    <a:moveTo>
                      <a:pt x="0" y="953"/>
                    </a:moveTo>
                    <a:cubicBezTo>
                      <a:pt x="64" y="930"/>
                      <a:pt x="128" y="907"/>
                      <a:pt x="181" y="862"/>
                    </a:cubicBezTo>
                    <a:cubicBezTo>
                      <a:pt x="234" y="817"/>
                      <a:pt x="279" y="764"/>
                      <a:pt x="317" y="681"/>
                    </a:cubicBezTo>
                    <a:cubicBezTo>
                      <a:pt x="355" y="598"/>
                      <a:pt x="332" y="476"/>
                      <a:pt x="408" y="363"/>
                    </a:cubicBezTo>
                    <a:cubicBezTo>
                      <a:pt x="484" y="250"/>
                      <a:pt x="718" y="60"/>
                      <a:pt x="771" y="0"/>
                    </a:cubicBezTo>
                  </a:path>
                </a:pathLst>
              </a:custGeom>
              <a:noFill/>
              <a:ln w="1270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61" name="任意多边形 22"/>
              <p:cNvSpPr>
                <a:spLocks/>
              </p:cNvSpPr>
              <p:nvPr/>
            </p:nvSpPr>
            <p:spPr bwMode="auto">
              <a:xfrm>
                <a:off x="2653" y="2886"/>
                <a:ext cx="771" cy="907"/>
              </a:xfrm>
              <a:custGeom>
                <a:avLst/>
                <a:gdLst>
                  <a:gd name="T0" fmla="*/ 0 w 771"/>
                  <a:gd name="T1" fmla="*/ 907 h 907"/>
                  <a:gd name="T2" fmla="*/ 272 w 771"/>
                  <a:gd name="T3" fmla="*/ 771 h 907"/>
                  <a:gd name="T4" fmla="*/ 363 w 771"/>
                  <a:gd name="T5" fmla="*/ 589 h 907"/>
                  <a:gd name="T6" fmla="*/ 408 w 771"/>
                  <a:gd name="T7" fmla="*/ 408 h 907"/>
                  <a:gd name="T8" fmla="*/ 545 w 771"/>
                  <a:gd name="T9" fmla="*/ 181 h 907"/>
                  <a:gd name="T10" fmla="*/ 771 w 771"/>
                  <a:gd name="T11" fmla="*/ 0 h 90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71"/>
                  <a:gd name="T19" fmla="*/ 0 h 907"/>
                  <a:gd name="T20" fmla="*/ 771 w 771"/>
                  <a:gd name="T21" fmla="*/ 907 h 90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71" h="907">
                    <a:moveTo>
                      <a:pt x="0" y="907"/>
                    </a:moveTo>
                    <a:cubicBezTo>
                      <a:pt x="106" y="865"/>
                      <a:pt x="212" y="824"/>
                      <a:pt x="272" y="771"/>
                    </a:cubicBezTo>
                    <a:cubicBezTo>
                      <a:pt x="332" y="718"/>
                      <a:pt x="340" y="650"/>
                      <a:pt x="363" y="589"/>
                    </a:cubicBezTo>
                    <a:cubicBezTo>
                      <a:pt x="386" y="528"/>
                      <a:pt x="378" y="476"/>
                      <a:pt x="408" y="408"/>
                    </a:cubicBezTo>
                    <a:cubicBezTo>
                      <a:pt x="438" y="340"/>
                      <a:pt x="485" y="249"/>
                      <a:pt x="545" y="181"/>
                    </a:cubicBezTo>
                    <a:cubicBezTo>
                      <a:pt x="605" y="113"/>
                      <a:pt x="688" y="56"/>
                      <a:pt x="771" y="0"/>
                    </a:cubicBezTo>
                  </a:path>
                </a:pathLst>
              </a:custGeom>
              <a:noFill/>
              <a:ln w="1270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62" name="任意多边形 23"/>
              <p:cNvSpPr>
                <a:spLocks/>
              </p:cNvSpPr>
              <p:nvPr/>
            </p:nvSpPr>
            <p:spPr bwMode="auto">
              <a:xfrm>
                <a:off x="2608" y="2886"/>
                <a:ext cx="862" cy="907"/>
              </a:xfrm>
              <a:custGeom>
                <a:avLst/>
                <a:gdLst>
                  <a:gd name="T0" fmla="*/ 0 w 862"/>
                  <a:gd name="T1" fmla="*/ 907 h 907"/>
                  <a:gd name="T2" fmla="*/ 363 w 862"/>
                  <a:gd name="T3" fmla="*/ 816 h 907"/>
                  <a:gd name="T4" fmla="*/ 544 w 862"/>
                  <a:gd name="T5" fmla="*/ 408 h 907"/>
                  <a:gd name="T6" fmla="*/ 680 w 862"/>
                  <a:gd name="T7" fmla="*/ 181 h 907"/>
                  <a:gd name="T8" fmla="*/ 862 w 862"/>
                  <a:gd name="T9" fmla="*/ 0 h 90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62"/>
                  <a:gd name="T16" fmla="*/ 0 h 907"/>
                  <a:gd name="T17" fmla="*/ 862 w 862"/>
                  <a:gd name="T18" fmla="*/ 907 h 90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62" h="907">
                    <a:moveTo>
                      <a:pt x="0" y="907"/>
                    </a:moveTo>
                    <a:cubicBezTo>
                      <a:pt x="136" y="903"/>
                      <a:pt x="272" y="899"/>
                      <a:pt x="363" y="816"/>
                    </a:cubicBezTo>
                    <a:cubicBezTo>
                      <a:pt x="454" y="733"/>
                      <a:pt x="491" y="514"/>
                      <a:pt x="544" y="408"/>
                    </a:cubicBezTo>
                    <a:cubicBezTo>
                      <a:pt x="597" y="302"/>
                      <a:pt x="627" y="249"/>
                      <a:pt x="680" y="181"/>
                    </a:cubicBezTo>
                    <a:cubicBezTo>
                      <a:pt x="733" y="113"/>
                      <a:pt x="847" y="15"/>
                      <a:pt x="862" y="0"/>
                    </a:cubicBezTo>
                  </a:path>
                </a:pathLst>
              </a:custGeom>
              <a:noFill/>
              <a:ln w="1270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63" name="任意多边形 24"/>
              <p:cNvSpPr>
                <a:spLocks/>
              </p:cNvSpPr>
              <p:nvPr/>
            </p:nvSpPr>
            <p:spPr bwMode="auto">
              <a:xfrm>
                <a:off x="2608" y="2931"/>
                <a:ext cx="862" cy="892"/>
              </a:xfrm>
              <a:custGeom>
                <a:avLst/>
                <a:gdLst>
                  <a:gd name="T0" fmla="*/ 0 w 862"/>
                  <a:gd name="T1" fmla="*/ 862 h 892"/>
                  <a:gd name="T2" fmla="*/ 272 w 862"/>
                  <a:gd name="T3" fmla="*/ 862 h 892"/>
                  <a:gd name="T4" fmla="*/ 499 w 862"/>
                  <a:gd name="T5" fmla="*/ 681 h 892"/>
                  <a:gd name="T6" fmla="*/ 590 w 862"/>
                  <a:gd name="T7" fmla="*/ 454 h 892"/>
                  <a:gd name="T8" fmla="*/ 771 w 862"/>
                  <a:gd name="T9" fmla="*/ 136 h 892"/>
                  <a:gd name="T10" fmla="*/ 862 w 862"/>
                  <a:gd name="T11" fmla="*/ 0 h 89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62"/>
                  <a:gd name="T19" fmla="*/ 0 h 892"/>
                  <a:gd name="T20" fmla="*/ 862 w 862"/>
                  <a:gd name="T21" fmla="*/ 892 h 89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62" h="892">
                    <a:moveTo>
                      <a:pt x="0" y="862"/>
                    </a:moveTo>
                    <a:cubicBezTo>
                      <a:pt x="94" y="877"/>
                      <a:pt x="189" y="892"/>
                      <a:pt x="272" y="862"/>
                    </a:cubicBezTo>
                    <a:cubicBezTo>
                      <a:pt x="355" y="832"/>
                      <a:pt x="446" y="749"/>
                      <a:pt x="499" y="681"/>
                    </a:cubicBezTo>
                    <a:cubicBezTo>
                      <a:pt x="552" y="613"/>
                      <a:pt x="545" y="545"/>
                      <a:pt x="590" y="454"/>
                    </a:cubicBezTo>
                    <a:cubicBezTo>
                      <a:pt x="635" y="363"/>
                      <a:pt x="726" y="212"/>
                      <a:pt x="771" y="136"/>
                    </a:cubicBezTo>
                    <a:cubicBezTo>
                      <a:pt x="816" y="60"/>
                      <a:pt x="839" y="30"/>
                      <a:pt x="862" y="0"/>
                    </a:cubicBezTo>
                  </a:path>
                </a:pathLst>
              </a:custGeom>
              <a:noFill/>
              <a:ln w="1270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64" name="任意多边形 25"/>
              <p:cNvSpPr>
                <a:spLocks/>
              </p:cNvSpPr>
              <p:nvPr/>
            </p:nvSpPr>
            <p:spPr bwMode="auto">
              <a:xfrm>
                <a:off x="2608" y="2931"/>
                <a:ext cx="907" cy="930"/>
              </a:xfrm>
              <a:custGeom>
                <a:avLst/>
                <a:gdLst>
                  <a:gd name="T0" fmla="*/ 0 w 907"/>
                  <a:gd name="T1" fmla="*/ 862 h 930"/>
                  <a:gd name="T2" fmla="*/ 272 w 907"/>
                  <a:gd name="T3" fmla="*/ 907 h 930"/>
                  <a:gd name="T4" fmla="*/ 544 w 907"/>
                  <a:gd name="T5" fmla="*/ 726 h 930"/>
                  <a:gd name="T6" fmla="*/ 726 w 907"/>
                  <a:gd name="T7" fmla="*/ 363 h 930"/>
                  <a:gd name="T8" fmla="*/ 816 w 907"/>
                  <a:gd name="T9" fmla="*/ 182 h 930"/>
                  <a:gd name="T10" fmla="*/ 907 w 907"/>
                  <a:gd name="T11" fmla="*/ 0 h 93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907"/>
                  <a:gd name="T19" fmla="*/ 0 h 930"/>
                  <a:gd name="T20" fmla="*/ 907 w 907"/>
                  <a:gd name="T21" fmla="*/ 930 h 93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907" h="930">
                    <a:moveTo>
                      <a:pt x="0" y="862"/>
                    </a:moveTo>
                    <a:cubicBezTo>
                      <a:pt x="90" y="896"/>
                      <a:pt x="181" y="930"/>
                      <a:pt x="272" y="907"/>
                    </a:cubicBezTo>
                    <a:cubicBezTo>
                      <a:pt x="363" y="884"/>
                      <a:pt x="468" y="817"/>
                      <a:pt x="544" y="726"/>
                    </a:cubicBezTo>
                    <a:cubicBezTo>
                      <a:pt x="620" y="635"/>
                      <a:pt x="681" y="454"/>
                      <a:pt x="726" y="363"/>
                    </a:cubicBezTo>
                    <a:cubicBezTo>
                      <a:pt x="771" y="272"/>
                      <a:pt x="786" y="242"/>
                      <a:pt x="816" y="182"/>
                    </a:cubicBezTo>
                    <a:cubicBezTo>
                      <a:pt x="846" y="122"/>
                      <a:pt x="892" y="23"/>
                      <a:pt x="907" y="0"/>
                    </a:cubicBezTo>
                  </a:path>
                </a:pathLst>
              </a:custGeom>
              <a:noFill/>
              <a:ln w="1270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1557" name="自选图形 26"/>
            <p:cNvSpPr>
              <a:spLocks noChangeArrowheads="1"/>
            </p:cNvSpPr>
            <p:nvPr/>
          </p:nvSpPr>
          <p:spPr bwMode="auto">
            <a:xfrm>
              <a:off x="3152" y="0"/>
              <a:ext cx="318" cy="3067"/>
            </a:xfrm>
            <a:prstGeom prst="can">
              <a:avLst>
                <a:gd name="adj" fmla="val 36793"/>
              </a:avLst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6651" name="文本框 27"/>
          <p:cNvSpPr txBox="1">
            <a:spLocks noChangeArrowheads="1"/>
          </p:cNvSpPr>
          <p:nvPr/>
        </p:nvSpPr>
        <p:spPr bwMode="auto">
          <a:xfrm>
            <a:off x="1312863" y="3429000"/>
            <a:ext cx="1458912" cy="588963"/>
          </a:xfrm>
          <a:prstGeom prst="rect">
            <a:avLst/>
          </a:prstGeom>
          <a:noFill/>
          <a:ln w="9525">
            <a:solidFill>
              <a:srgbClr val="00808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009900"/>
                </a:solidFill>
                <a:ea typeface="黑体" pitchFamily="2" charset="-122"/>
              </a:rPr>
              <a:t>一支笔</a:t>
            </a:r>
          </a:p>
        </p:txBody>
      </p:sp>
      <p:grpSp>
        <p:nvGrpSpPr>
          <p:cNvPr id="7" name="组合 28"/>
          <p:cNvGrpSpPr>
            <a:grpSpLocks/>
          </p:cNvGrpSpPr>
          <p:nvPr/>
        </p:nvGrpSpPr>
        <p:grpSpPr bwMode="auto">
          <a:xfrm>
            <a:off x="3708400" y="3141663"/>
            <a:ext cx="1655763" cy="1109662"/>
            <a:chOff x="2608" y="1824"/>
            <a:chExt cx="1043" cy="699"/>
          </a:xfrm>
        </p:grpSpPr>
        <p:sp>
          <p:nvSpPr>
            <p:cNvPr id="26653" name="自选图形 29"/>
            <p:cNvSpPr>
              <a:spLocks noChangeArrowheads="1"/>
            </p:cNvSpPr>
            <p:nvPr/>
          </p:nvSpPr>
          <p:spPr bwMode="auto">
            <a:xfrm>
              <a:off x="2608" y="1842"/>
              <a:ext cx="1043" cy="68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1"/>
                </a:gs>
                <a:gs pos="5000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 w="9525">
              <a:solidFill>
                <a:srgbClr val="C0C0C0"/>
              </a:solidFill>
              <a:round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21553" name="组合 30"/>
            <p:cNvGrpSpPr>
              <a:grpSpLocks/>
            </p:cNvGrpSpPr>
            <p:nvPr/>
          </p:nvGrpSpPr>
          <p:grpSpPr bwMode="auto">
            <a:xfrm>
              <a:off x="2699" y="1824"/>
              <a:ext cx="919" cy="672"/>
              <a:chOff x="2744" y="1207"/>
              <a:chExt cx="919" cy="672"/>
            </a:xfrm>
          </p:grpSpPr>
          <p:sp>
            <p:nvSpPr>
              <p:cNvPr id="26655" name="文本框 31"/>
              <p:cNvSpPr txBox="1">
                <a:spLocks noChangeArrowheads="1"/>
              </p:cNvSpPr>
              <p:nvPr/>
            </p:nvSpPr>
            <p:spPr bwMode="auto">
              <a:xfrm>
                <a:off x="2744" y="1207"/>
                <a:ext cx="919" cy="672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sz="320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黑体" pitchFamily="2" charset="-122"/>
                  </a:rPr>
                  <a:t>让它画起来</a:t>
                </a:r>
              </a:p>
            </p:txBody>
          </p:sp>
          <p:sp>
            <p:nvSpPr>
              <p:cNvPr id="21555" name="自选图形 32"/>
              <p:cNvSpPr>
                <a:spLocks noChangeArrowheads="1"/>
              </p:cNvSpPr>
              <p:nvPr/>
            </p:nvSpPr>
            <p:spPr bwMode="auto">
              <a:xfrm>
                <a:off x="3334" y="1616"/>
                <a:ext cx="226" cy="226"/>
              </a:xfrm>
              <a:prstGeom prst="smileyFace">
                <a:avLst>
                  <a:gd name="adj" fmla="val 4653"/>
                </a:avLst>
              </a:prstGeom>
              <a:solidFill>
                <a:srgbClr val="FFCC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1520" name="矩形 33"/>
          <p:cNvSpPr>
            <a:spLocks noChangeArrowheads="1"/>
          </p:cNvSpPr>
          <p:nvPr/>
        </p:nvSpPr>
        <p:spPr bwMode="auto">
          <a:xfrm>
            <a:off x="8243888" y="5157788"/>
            <a:ext cx="215900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9" name="组合 34"/>
          <p:cNvGrpSpPr>
            <a:grpSpLocks/>
          </p:cNvGrpSpPr>
          <p:nvPr/>
        </p:nvGrpSpPr>
        <p:grpSpPr bwMode="auto">
          <a:xfrm>
            <a:off x="1116013" y="4365625"/>
            <a:ext cx="1871662" cy="1871663"/>
            <a:chOff x="748" y="754"/>
            <a:chExt cx="3175" cy="3175"/>
          </a:xfrm>
        </p:grpSpPr>
        <p:grpSp>
          <p:nvGrpSpPr>
            <p:cNvPr id="21536" name="组合 35"/>
            <p:cNvGrpSpPr>
              <a:grpSpLocks/>
            </p:cNvGrpSpPr>
            <p:nvPr/>
          </p:nvGrpSpPr>
          <p:grpSpPr bwMode="auto">
            <a:xfrm>
              <a:off x="748" y="754"/>
              <a:ext cx="3175" cy="3175"/>
              <a:chOff x="748" y="754"/>
              <a:chExt cx="3175" cy="3175"/>
            </a:xfrm>
          </p:grpSpPr>
          <p:sp>
            <p:nvSpPr>
              <p:cNvPr id="21538" name="椭圆 36"/>
              <p:cNvSpPr>
                <a:spLocks noChangeArrowheads="1"/>
              </p:cNvSpPr>
              <p:nvPr/>
            </p:nvSpPr>
            <p:spPr bwMode="auto">
              <a:xfrm>
                <a:off x="748" y="754"/>
                <a:ext cx="3175" cy="3175"/>
              </a:xfrm>
              <a:prstGeom prst="ellipse">
                <a:avLst/>
              </a:prstGeom>
              <a:blipFill dpi="0" rotWithShape="1">
                <a:blip r:embed="rId4" cstate="print"/>
                <a:srcRect/>
                <a:tile tx="0" ty="0" sx="100000" sy="100000" flip="none" algn="tl"/>
              </a:blipFill>
              <a:ln w="9525">
                <a:solidFill>
                  <a:srgbClr val="C0C0C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1539" name="椭圆 37"/>
              <p:cNvSpPr>
                <a:spLocks noChangeArrowheads="1"/>
              </p:cNvSpPr>
              <p:nvPr/>
            </p:nvSpPr>
            <p:spPr bwMode="auto">
              <a:xfrm>
                <a:off x="926" y="932"/>
                <a:ext cx="2819" cy="2819"/>
              </a:xfrm>
              <a:prstGeom prst="ellipse">
                <a:avLst/>
              </a:prstGeom>
              <a:solidFill>
                <a:srgbClr val="3366FF"/>
              </a:solidFill>
              <a:ln w="9525">
                <a:solidFill>
                  <a:srgbClr val="C0C0C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1540" name="椭圆 38"/>
              <p:cNvSpPr>
                <a:spLocks noChangeArrowheads="1"/>
              </p:cNvSpPr>
              <p:nvPr/>
            </p:nvSpPr>
            <p:spPr bwMode="auto">
              <a:xfrm>
                <a:off x="2250" y="1018"/>
                <a:ext cx="175" cy="178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0066FF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1541" name="椭圆 39"/>
              <p:cNvSpPr>
                <a:spLocks noChangeArrowheads="1"/>
              </p:cNvSpPr>
              <p:nvPr/>
            </p:nvSpPr>
            <p:spPr bwMode="auto">
              <a:xfrm>
                <a:off x="3481" y="2252"/>
                <a:ext cx="178" cy="179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0066FF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1542" name="椭圆 40"/>
              <p:cNvSpPr>
                <a:spLocks noChangeArrowheads="1"/>
              </p:cNvSpPr>
              <p:nvPr/>
            </p:nvSpPr>
            <p:spPr bwMode="auto">
              <a:xfrm>
                <a:off x="1015" y="2252"/>
                <a:ext cx="175" cy="179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0066FF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1543" name="椭圆 41"/>
              <p:cNvSpPr>
                <a:spLocks noChangeArrowheads="1"/>
              </p:cNvSpPr>
              <p:nvPr/>
            </p:nvSpPr>
            <p:spPr bwMode="auto">
              <a:xfrm>
                <a:off x="2250" y="3487"/>
                <a:ext cx="175" cy="178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0066FF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1544" name="椭圆 42"/>
              <p:cNvSpPr>
                <a:spLocks noChangeArrowheads="1"/>
              </p:cNvSpPr>
              <p:nvPr/>
            </p:nvSpPr>
            <p:spPr bwMode="auto">
              <a:xfrm>
                <a:off x="3306" y="1635"/>
                <a:ext cx="178" cy="178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0066FF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1545" name="椭圆 43"/>
              <p:cNvSpPr>
                <a:spLocks noChangeArrowheads="1"/>
              </p:cNvSpPr>
              <p:nvPr/>
            </p:nvSpPr>
            <p:spPr bwMode="auto">
              <a:xfrm>
                <a:off x="2867" y="1196"/>
                <a:ext cx="175" cy="175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0066FF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1546" name="椭圆 44"/>
              <p:cNvSpPr>
                <a:spLocks noChangeArrowheads="1"/>
              </p:cNvSpPr>
              <p:nvPr/>
            </p:nvSpPr>
            <p:spPr bwMode="auto">
              <a:xfrm>
                <a:off x="1629" y="1196"/>
                <a:ext cx="178" cy="175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0066FF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1547" name="椭圆 45"/>
              <p:cNvSpPr>
                <a:spLocks noChangeArrowheads="1"/>
              </p:cNvSpPr>
              <p:nvPr/>
            </p:nvSpPr>
            <p:spPr bwMode="auto">
              <a:xfrm>
                <a:off x="1190" y="1635"/>
                <a:ext cx="175" cy="178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0066FF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1548" name="椭圆 46"/>
              <p:cNvSpPr>
                <a:spLocks noChangeArrowheads="1"/>
              </p:cNvSpPr>
              <p:nvPr/>
            </p:nvSpPr>
            <p:spPr bwMode="auto">
              <a:xfrm>
                <a:off x="1190" y="2873"/>
                <a:ext cx="175" cy="175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0066FF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1549" name="椭圆 47"/>
              <p:cNvSpPr>
                <a:spLocks noChangeArrowheads="1"/>
              </p:cNvSpPr>
              <p:nvPr/>
            </p:nvSpPr>
            <p:spPr bwMode="auto">
              <a:xfrm>
                <a:off x="1629" y="3312"/>
                <a:ext cx="178" cy="178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0066FF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1550" name="椭圆 48"/>
              <p:cNvSpPr>
                <a:spLocks noChangeArrowheads="1"/>
              </p:cNvSpPr>
              <p:nvPr/>
            </p:nvSpPr>
            <p:spPr bwMode="auto">
              <a:xfrm>
                <a:off x="2867" y="3312"/>
                <a:ext cx="175" cy="178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0066FF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1551" name="椭圆 49"/>
              <p:cNvSpPr>
                <a:spLocks noChangeArrowheads="1"/>
              </p:cNvSpPr>
              <p:nvPr/>
            </p:nvSpPr>
            <p:spPr bwMode="auto">
              <a:xfrm>
                <a:off x="3306" y="2873"/>
                <a:ext cx="178" cy="175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0066FF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21537" name="自选图形 50"/>
            <p:cNvSpPr>
              <a:spLocks noChangeArrowheads="1"/>
            </p:cNvSpPr>
            <p:nvPr/>
          </p:nvSpPr>
          <p:spPr bwMode="auto">
            <a:xfrm>
              <a:off x="2018" y="2659"/>
              <a:ext cx="635" cy="635"/>
            </a:xfrm>
            <a:prstGeom prst="smileyFace">
              <a:avLst>
                <a:gd name="adj" fmla="val 4653"/>
              </a:avLst>
            </a:prstGeom>
            <a:solidFill>
              <a:srgbClr val="CCFF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1" name="组合 51"/>
          <p:cNvGrpSpPr>
            <a:grpSpLocks/>
          </p:cNvGrpSpPr>
          <p:nvPr/>
        </p:nvGrpSpPr>
        <p:grpSpPr bwMode="auto">
          <a:xfrm>
            <a:off x="2006600" y="4686300"/>
            <a:ext cx="98425" cy="1230313"/>
            <a:chOff x="2260" y="1298"/>
            <a:chExt cx="166" cy="2087"/>
          </a:xfrm>
        </p:grpSpPr>
        <p:sp>
          <p:nvSpPr>
            <p:cNvPr id="26676" name="自选图形 52"/>
            <p:cNvSpPr>
              <a:spLocks noChangeArrowheads="1"/>
            </p:cNvSpPr>
            <p:nvPr/>
          </p:nvSpPr>
          <p:spPr bwMode="auto">
            <a:xfrm rot="16200000">
              <a:off x="1835" y="1723"/>
              <a:ext cx="1015" cy="166"/>
            </a:xfrm>
            <a:prstGeom prst="rightArrow">
              <a:avLst>
                <a:gd name="adj1" fmla="val 50741"/>
                <a:gd name="adj2" fmla="val 204830"/>
              </a:avLst>
            </a:prstGeom>
            <a:gradFill rotWithShape="1">
              <a:gsLst>
                <a:gs pos="0">
                  <a:schemeClr val="bg1"/>
                </a:gs>
                <a:gs pos="50000">
                  <a:schemeClr val="tx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1535" name="矩形 53"/>
            <p:cNvSpPr>
              <a:spLocks noChangeArrowheads="1"/>
            </p:cNvSpPr>
            <p:nvPr/>
          </p:nvSpPr>
          <p:spPr bwMode="auto">
            <a:xfrm>
              <a:off x="2260" y="2312"/>
              <a:ext cx="166" cy="10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2" name="组合 54"/>
          <p:cNvGrpSpPr>
            <a:grpSpLocks/>
          </p:cNvGrpSpPr>
          <p:nvPr/>
        </p:nvGrpSpPr>
        <p:grpSpPr bwMode="auto">
          <a:xfrm>
            <a:off x="2000250" y="4979988"/>
            <a:ext cx="104775" cy="642937"/>
            <a:chOff x="2248" y="1797"/>
            <a:chExt cx="178" cy="1089"/>
          </a:xfrm>
        </p:grpSpPr>
        <p:grpSp>
          <p:nvGrpSpPr>
            <p:cNvPr id="21530" name="组合 55"/>
            <p:cNvGrpSpPr>
              <a:grpSpLocks/>
            </p:cNvGrpSpPr>
            <p:nvPr/>
          </p:nvGrpSpPr>
          <p:grpSpPr bwMode="auto">
            <a:xfrm>
              <a:off x="2260" y="1797"/>
              <a:ext cx="166" cy="1089"/>
              <a:chOff x="2260" y="1298"/>
              <a:chExt cx="166" cy="1429"/>
            </a:xfrm>
          </p:grpSpPr>
          <p:sp>
            <p:nvSpPr>
              <p:cNvPr id="26680" name="自选图形 56"/>
              <p:cNvSpPr>
                <a:spLocks noChangeArrowheads="1"/>
              </p:cNvSpPr>
              <p:nvPr/>
            </p:nvSpPr>
            <p:spPr bwMode="auto">
              <a:xfrm rot="16200000">
                <a:off x="1995" y="1562"/>
                <a:ext cx="695" cy="167"/>
              </a:xfrm>
              <a:prstGeom prst="rightArrow">
                <a:avLst>
                  <a:gd name="adj1" fmla="val 50741"/>
                  <a:gd name="adj2" fmla="val 140190"/>
                </a:avLst>
              </a:prstGeom>
              <a:gradFill rotWithShape="1">
                <a:gsLst>
                  <a:gs pos="0">
                    <a:schemeClr val="tx2"/>
                  </a:gs>
                  <a:gs pos="50000">
                    <a:srgbClr val="C0C0C0"/>
                  </a:gs>
                  <a:gs pos="100000">
                    <a:schemeClr val="tx2"/>
                  </a:gs>
                </a:gsLst>
                <a:lin ang="5400000" scaled="1"/>
              </a:gra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1533" name="矩形 57"/>
              <p:cNvSpPr>
                <a:spLocks noChangeArrowheads="1"/>
              </p:cNvSpPr>
              <p:nvPr/>
            </p:nvSpPr>
            <p:spPr bwMode="auto">
              <a:xfrm>
                <a:off x="2260" y="1992"/>
                <a:ext cx="166" cy="7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21531" name="椭圆 58"/>
            <p:cNvSpPr>
              <a:spLocks noChangeArrowheads="1"/>
            </p:cNvSpPr>
            <p:nvPr/>
          </p:nvSpPr>
          <p:spPr bwMode="auto">
            <a:xfrm>
              <a:off x="2248" y="2252"/>
              <a:ext cx="178" cy="179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4" name="组合 59"/>
          <p:cNvGrpSpPr>
            <a:grpSpLocks/>
          </p:cNvGrpSpPr>
          <p:nvPr/>
        </p:nvGrpSpPr>
        <p:grpSpPr bwMode="auto">
          <a:xfrm>
            <a:off x="6229350" y="4725988"/>
            <a:ext cx="1655763" cy="1109662"/>
            <a:chOff x="2608" y="1824"/>
            <a:chExt cx="1043" cy="699"/>
          </a:xfrm>
        </p:grpSpPr>
        <p:sp>
          <p:nvSpPr>
            <p:cNvPr id="26684" name="自选图形 60"/>
            <p:cNvSpPr>
              <a:spLocks noChangeArrowheads="1"/>
            </p:cNvSpPr>
            <p:nvPr/>
          </p:nvSpPr>
          <p:spPr bwMode="auto">
            <a:xfrm>
              <a:off x="2608" y="1842"/>
              <a:ext cx="1043" cy="68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1"/>
                </a:gs>
                <a:gs pos="5000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 w="9525">
              <a:solidFill>
                <a:srgbClr val="C0C0C0"/>
              </a:solidFill>
              <a:round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21527" name="组合 61"/>
            <p:cNvGrpSpPr>
              <a:grpSpLocks/>
            </p:cNvGrpSpPr>
            <p:nvPr/>
          </p:nvGrpSpPr>
          <p:grpSpPr bwMode="auto">
            <a:xfrm>
              <a:off x="2699" y="1824"/>
              <a:ext cx="919" cy="672"/>
              <a:chOff x="2744" y="1207"/>
              <a:chExt cx="919" cy="672"/>
            </a:xfrm>
          </p:grpSpPr>
          <p:sp>
            <p:nvSpPr>
              <p:cNvPr id="26686" name="文本框 62"/>
              <p:cNvSpPr txBox="1">
                <a:spLocks noChangeArrowheads="1"/>
              </p:cNvSpPr>
              <p:nvPr/>
            </p:nvSpPr>
            <p:spPr bwMode="auto">
              <a:xfrm>
                <a:off x="2744" y="1207"/>
                <a:ext cx="919" cy="672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sz="320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黑体" pitchFamily="2" charset="-122"/>
                  </a:rPr>
                  <a:t>让它转起来</a:t>
                </a:r>
              </a:p>
            </p:txBody>
          </p:sp>
          <p:sp>
            <p:nvSpPr>
              <p:cNvPr id="21529" name="自选图形 63"/>
              <p:cNvSpPr>
                <a:spLocks noChangeArrowheads="1"/>
              </p:cNvSpPr>
              <p:nvPr/>
            </p:nvSpPr>
            <p:spPr bwMode="auto">
              <a:xfrm>
                <a:off x="3334" y="1616"/>
                <a:ext cx="226" cy="226"/>
              </a:xfrm>
              <a:prstGeom prst="smileyFace">
                <a:avLst>
                  <a:gd name="adj" fmla="val 4653"/>
                </a:avLst>
              </a:prstGeom>
              <a:solidFill>
                <a:srgbClr val="00FF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6688" name="文本框 64"/>
          <p:cNvSpPr txBox="1">
            <a:spLocks noChangeArrowheads="1"/>
          </p:cNvSpPr>
          <p:nvPr/>
        </p:nvSpPr>
        <p:spPr bwMode="auto">
          <a:xfrm>
            <a:off x="3833813" y="5000625"/>
            <a:ext cx="1458912" cy="588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333300"/>
                </a:solidFill>
                <a:ea typeface="黑体" pitchFamily="2" charset="-122"/>
              </a:rPr>
              <a:t>一只钟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</p:cBhvr>
                                      <p:by x="111000" y="11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</p:cBhvr>
                                      <p:by x="111000" y="11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4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5" dur="500" fill="hold"/>
                                        <p:tgtEl>
                                          <p:spTgt spid="2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7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</p:cBhvr>
                                      <p:by x="111000" y="11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8" dur="500"/>
                                        <p:tgtEl>
                                          <p:spTgt spid="26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83333E-6 7.32655E-6 C 0.00383 0.01041 0.00782 0.02105 0.00886 0.031 C 0.0099 0.04094 0.0066 0.05181 0.00591 0.0599 C 0.00521 0.068 0.00591 0.08257 0.00452 0.0791 C 0.00313 0.07563 -0.00399 0.05112 -0.00277 0.03863 C -0.00156 0.02614 0.00799 0.01319 0.01164 0.00394 C 0.01528 -0.00531 0.01563 -0.01803 0.01893 -0.01734 C 0.02223 -0.01664 0.02813 -0.00369 0.03195 0.00764 C 0.03577 0.01897 0.03525 0.03955 0.04219 0.05019 C 0.04914 0.06083 0.0632 0.068 0.07396 0.07147 C 0.08473 0.07494 0.09879 0.07332 0.1073 0.07147 C 0.11581 0.06962 0.12206 0.06453 0.12466 0.0599 C 0.12726 0.05528 0.12587 0.04719 0.12327 0.04441 C 0.12067 0.04163 0.11528 0.04857 0.10886 0.04256 C 0.10244 0.03655 0.09081 0.01666 0.08421 0.00764 C 0.07761 -0.00138 0.0764 -0.00485 0.06962 -0.01156 C 0.06285 -0.01826 0.04341 -0.03538 0.04358 -0.03283 C 0.04376 -0.03029 0.06546 -0.0067 0.07119 0.00394 C 0.07692 0.01458 0.07969 0.03007 0.07831 0.031 C 0.07692 0.03192 0.05695 0.0236 0.06233 0.00972 C 0.06771 -0.00416 0.09879 -0.04324 0.11025 -0.05203 C 0.12171 -0.06082 0.12622 -0.04856 0.13056 -0.04255 C 0.1349 -0.03653 0.13629 -0.01803 0.13629 -0.01549 C 0.13629 -0.01294 0.13612 -0.02705 0.13056 -0.02705 C 0.12501 -0.02705 0.10365 -0.01364 0.10296 -0.01549 C 0.10226 -0.01734 0.12327 -0.03468 0.12622 -0.03861 " pathEditMode="relative" ptsTypes="aaaaaaaaaaaaaaaaaaaaaaaaaA">
                                      <p:cBhvr>
                                        <p:cTn id="79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0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81" dur="1200"/>
                                        <p:tgtEl>
                                          <p:spTgt spid="266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1199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8" presetClass="exit" presetSubtype="9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strips(upLeft)">
                                      <p:cBhvr>
                                        <p:cTn id="84" dur="1300"/>
                                        <p:tgtEl>
                                          <p:spTgt spid="266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1299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22" presetClass="exit" presetSubtype="4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7" dur="500"/>
                                        <p:tgtEl>
                                          <p:spTgt spid="266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2" presetClass="exit" presetSubtype="8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0" dur="1300"/>
                                        <p:tgtEl>
                                          <p:spTgt spid="266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1299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7" dur="500"/>
                                        <p:tgtEl>
                                          <p:spTgt spid="26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 nodeType="clickPar">
                      <p:stCondLst>
                        <p:cond delay="indefinite"/>
                      </p:stCondLst>
                      <p:childTnLst>
                        <p:par>
                          <p:cTn id="1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8" dur="1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9" presetID="8" presetClass="emph" presetSubtype="0" repeatCount="1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0" grpId="0" animBg="1"/>
      <p:bldP spid="26637" grpId="0" animBg="1"/>
      <p:bldP spid="26638" grpId="0" animBg="1"/>
      <p:bldP spid="26639" grpId="0" animBg="1"/>
      <p:bldP spid="26640" grpId="0" animBg="1"/>
      <p:bldP spid="26651" grpId="0" animBg="1"/>
      <p:bldP spid="26688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文本框 23"/>
          <p:cNvSpPr txBox="1">
            <a:spLocks noChangeArrowheads="1"/>
          </p:cNvSpPr>
          <p:nvPr/>
        </p:nvSpPr>
        <p:spPr bwMode="auto">
          <a:xfrm>
            <a:off x="4191000" y="4648200"/>
            <a:ext cx="1670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赖祖亮</a:t>
            </a:r>
            <a:r>
              <a:rPr lang="en-US" altLang="zh-CN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@</a:t>
            </a:r>
            <a:r>
              <a:rPr lang="zh-CN" altLang="en-US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小木虫</a:t>
            </a:r>
          </a:p>
        </p:txBody>
      </p:sp>
      <p:sp>
        <p:nvSpPr>
          <p:cNvPr id="27651" name="文本框 24"/>
          <p:cNvSpPr txBox="1">
            <a:spLocks noChangeArrowheads="1"/>
          </p:cNvSpPr>
          <p:nvPr/>
        </p:nvSpPr>
        <p:spPr bwMode="auto">
          <a:xfrm>
            <a:off x="1295400" y="2895600"/>
            <a:ext cx="1670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赖祖亮</a:t>
            </a:r>
            <a:r>
              <a:rPr lang="en-US" altLang="zh-CN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@</a:t>
            </a:r>
            <a:r>
              <a:rPr lang="zh-CN" altLang="en-US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小木虫</a:t>
            </a:r>
          </a:p>
        </p:txBody>
      </p:sp>
      <p:sp>
        <p:nvSpPr>
          <p:cNvPr id="32770" name="矩形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常见问题解决方案</a:t>
            </a:r>
            <a:r>
              <a:rPr lang="en-US" altLang="zh-CN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1</a:t>
            </a:r>
          </a:p>
        </p:txBody>
      </p:sp>
      <p:grpSp>
        <p:nvGrpSpPr>
          <p:cNvPr id="2" name="组合 3"/>
          <p:cNvGrpSpPr>
            <a:grpSpLocks/>
          </p:cNvGrpSpPr>
          <p:nvPr/>
        </p:nvGrpSpPr>
        <p:grpSpPr bwMode="auto">
          <a:xfrm>
            <a:off x="900113" y="1773238"/>
            <a:ext cx="863600" cy="719137"/>
            <a:chOff x="295" y="1117"/>
            <a:chExt cx="544" cy="453"/>
          </a:xfrm>
        </p:grpSpPr>
        <p:sp>
          <p:nvSpPr>
            <p:cNvPr id="32772" name="自选图形 4"/>
            <p:cNvSpPr>
              <a:spLocks noChangeArrowheads="1"/>
            </p:cNvSpPr>
            <p:nvPr/>
          </p:nvSpPr>
          <p:spPr bwMode="auto">
            <a:xfrm>
              <a:off x="295" y="1117"/>
              <a:ext cx="544" cy="453"/>
            </a:xfrm>
            <a:prstGeom prst="horizontalScroll">
              <a:avLst>
                <a:gd name="adj" fmla="val 12500"/>
              </a:avLst>
            </a:prstGeom>
            <a:gradFill rotWithShape="1">
              <a:gsLst>
                <a:gs pos="0">
                  <a:srgbClr val="33CCCC"/>
                </a:gs>
                <a:gs pos="50000">
                  <a:schemeClr val="bg1"/>
                </a:gs>
                <a:gs pos="100000">
                  <a:srgbClr val="33CCCC"/>
                </a:gs>
              </a:gsLst>
              <a:lin ang="0" scaled="1"/>
            </a:gradFill>
            <a:ln w="9525">
              <a:solidFill>
                <a:schemeClr val="bg2"/>
              </a:solidFill>
              <a:round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algn="ctr">
                <a:defRPr/>
              </a:pPr>
              <a:endParaRPr lang="zh-CN" altLang="zh-CN" sz="4000">
                <a:latin typeface="黑体" pitchFamily="2" charset="-122"/>
                <a:ea typeface="黑体" pitchFamily="2" charset="-122"/>
              </a:endParaRPr>
            </a:p>
          </p:txBody>
        </p:sp>
        <p:sp>
          <p:nvSpPr>
            <p:cNvPr id="32773" name="文本框 5"/>
            <p:cNvSpPr txBox="1">
              <a:spLocks noChangeArrowheads="1"/>
            </p:cNvSpPr>
            <p:nvPr/>
          </p:nvSpPr>
          <p:spPr bwMode="auto">
            <a:xfrm>
              <a:off x="408" y="1162"/>
              <a:ext cx="340" cy="327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800"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itchFamily="2" charset="-122"/>
                  <a:ea typeface="黑体" pitchFamily="2" charset="-122"/>
                </a:rPr>
                <a:t>Q1</a:t>
              </a:r>
            </a:p>
          </p:txBody>
        </p:sp>
      </p:grpSp>
      <p:grpSp>
        <p:nvGrpSpPr>
          <p:cNvPr id="3" name="组合 6"/>
          <p:cNvGrpSpPr>
            <a:grpSpLocks/>
          </p:cNvGrpSpPr>
          <p:nvPr/>
        </p:nvGrpSpPr>
        <p:grpSpPr bwMode="auto">
          <a:xfrm>
            <a:off x="900113" y="4078288"/>
            <a:ext cx="863600" cy="719137"/>
            <a:chOff x="295" y="1117"/>
            <a:chExt cx="544" cy="453"/>
          </a:xfrm>
        </p:grpSpPr>
        <p:sp>
          <p:nvSpPr>
            <p:cNvPr id="32775" name="自选图形 7"/>
            <p:cNvSpPr>
              <a:spLocks noChangeArrowheads="1"/>
            </p:cNvSpPr>
            <p:nvPr/>
          </p:nvSpPr>
          <p:spPr bwMode="auto">
            <a:xfrm>
              <a:off x="295" y="1117"/>
              <a:ext cx="544" cy="453"/>
            </a:xfrm>
            <a:prstGeom prst="horizontalScroll">
              <a:avLst>
                <a:gd name="adj" fmla="val 12500"/>
              </a:avLst>
            </a:prstGeom>
            <a:gradFill rotWithShape="1">
              <a:gsLst>
                <a:gs pos="0">
                  <a:srgbClr val="33CCCC"/>
                </a:gs>
                <a:gs pos="50000">
                  <a:schemeClr val="bg1"/>
                </a:gs>
                <a:gs pos="100000">
                  <a:srgbClr val="33CCCC"/>
                </a:gs>
              </a:gsLst>
              <a:lin ang="0" scaled="1"/>
            </a:gradFill>
            <a:ln w="9525">
              <a:solidFill>
                <a:schemeClr val="bg2"/>
              </a:solidFill>
              <a:round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algn="ctr">
                <a:defRPr/>
              </a:pPr>
              <a:endParaRPr lang="zh-CN" altLang="zh-CN" sz="4000">
                <a:latin typeface="黑体" pitchFamily="2" charset="-122"/>
                <a:ea typeface="黑体" pitchFamily="2" charset="-122"/>
              </a:endParaRPr>
            </a:p>
          </p:txBody>
        </p:sp>
        <p:sp>
          <p:nvSpPr>
            <p:cNvPr id="32776" name="文本框 8"/>
            <p:cNvSpPr txBox="1">
              <a:spLocks noChangeArrowheads="1"/>
            </p:cNvSpPr>
            <p:nvPr/>
          </p:nvSpPr>
          <p:spPr bwMode="auto">
            <a:xfrm>
              <a:off x="408" y="1162"/>
              <a:ext cx="340" cy="327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800"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itchFamily="2" charset="-122"/>
                  <a:ea typeface="黑体" pitchFamily="2" charset="-122"/>
                </a:rPr>
                <a:t>Q2</a:t>
              </a:r>
            </a:p>
          </p:txBody>
        </p:sp>
      </p:grpSp>
      <p:sp>
        <p:nvSpPr>
          <p:cNvPr id="32777" name="自选图形 9"/>
          <p:cNvSpPr>
            <a:spLocks noChangeArrowheads="1"/>
          </p:cNvSpPr>
          <p:nvPr/>
        </p:nvSpPr>
        <p:spPr bwMode="auto">
          <a:xfrm>
            <a:off x="2471738" y="1773238"/>
            <a:ext cx="5327650" cy="6477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2800">
                <a:effectLst>
                  <a:outerShdw blurRad="38100" dist="38100" dir="2700000" algn="tl">
                    <a:srgbClr val="FFFFFF"/>
                  </a:outerShdw>
                </a:effectLst>
                <a:latin typeface="黑体" pitchFamily="2" charset="-122"/>
                <a:ea typeface="黑体" pitchFamily="2" charset="-122"/>
              </a:rPr>
              <a:t>如何让我的图片和文本更整齐？</a:t>
            </a:r>
          </a:p>
        </p:txBody>
      </p:sp>
      <p:sp>
        <p:nvSpPr>
          <p:cNvPr id="32778" name="自选图形 10"/>
          <p:cNvSpPr>
            <a:spLocks noChangeArrowheads="1"/>
          </p:cNvSpPr>
          <p:nvPr/>
        </p:nvSpPr>
        <p:spPr bwMode="auto">
          <a:xfrm>
            <a:off x="2471738" y="4078288"/>
            <a:ext cx="5327650" cy="6477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2800">
                <a:effectLst>
                  <a:outerShdw blurRad="38100" dist="38100" dir="2700000" algn="tl">
                    <a:srgbClr val="FFFFFF"/>
                  </a:outerShdw>
                </a:effectLst>
                <a:latin typeface="黑体" pitchFamily="2" charset="-122"/>
                <a:ea typeface="黑体" pitchFamily="2" charset="-122"/>
              </a:rPr>
              <a:t>巧用</a:t>
            </a:r>
            <a:r>
              <a:rPr lang="en-US" altLang="zh-CN" sz="2800">
                <a:effectLst>
                  <a:outerShdw blurRad="38100" dist="38100" dir="2700000" algn="tl">
                    <a:srgbClr val="FFFFFF"/>
                  </a:outerShdw>
                </a:effectLst>
                <a:latin typeface="黑体" pitchFamily="2" charset="-122"/>
                <a:ea typeface="黑体" pitchFamily="2" charset="-122"/>
              </a:rPr>
              <a:t>Shift</a:t>
            </a:r>
            <a:r>
              <a:rPr lang="zh-CN" altLang="en-US" sz="2800">
                <a:effectLst>
                  <a:outerShdw blurRad="38100" dist="38100" dir="2700000" algn="tl">
                    <a:srgbClr val="FFFFFF"/>
                  </a:outerShdw>
                </a:effectLst>
                <a:latin typeface="黑体" pitchFamily="2" charset="-122"/>
                <a:ea typeface="黑体" pitchFamily="2" charset="-122"/>
              </a:rPr>
              <a:t>键</a:t>
            </a:r>
          </a:p>
        </p:txBody>
      </p:sp>
      <p:sp>
        <p:nvSpPr>
          <p:cNvPr id="32779" name="文本框 11"/>
          <p:cNvSpPr txBox="1">
            <a:spLocks noChangeArrowheads="1"/>
          </p:cNvSpPr>
          <p:nvPr/>
        </p:nvSpPr>
        <p:spPr bwMode="auto">
          <a:xfrm>
            <a:off x="2522538" y="2713038"/>
            <a:ext cx="79375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视图</a:t>
            </a:r>
          </a:p>
        </p:txBody>
      </p:sp>
      <p:sp>
        <p:nvSpPr>
          <p:cNvPr id="32780" name="文本框 12"/>
          <p:cNvSpPr txBox="1">
            <a:spLocks noChangeArrowheads="1"/>
          </p:cNvSpPr>
          <p:nvPr/>
        </p:nvSpPr>
        <p:spPr bwMode="auto">
          <a:xfrm>
            <a:off x="3406775" y="2708275"/>
            <a:ext cx="201295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网格和参考线</a:t>
            </a:r>
          </a:p>
        </p:txBody>
      </p:sp>
      <p:sp>
        <p:nvSpPr>
          <p:cNvPr id="32781" name="文本框 13"/>
          <p:cNvSpPr txBox="1">
            <a:spLocks noChangeArrowheads="1"/>
          </p:cNvSpPr>
          <p:nvPr/>
        </p:nvSpPr>
        <p:spPr bwMode="auto">
          <a:xfrm>
            <a:off x="5494338" y="2708275"/>
            <a:ext cx="231775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屏幕上显示网格</a:t>
            </a:r>
          </a:p>
        </p:txBody>
      </p:sp>
      <p:sp>
        <p:nvSpPr>
          <p:cNvPr id="32782" name="文本框 14"/>
          <p:cNvSpPr txBox="1">
            <a:spLocks noChangeArrowheads="1"/>
          </p:cNvSpPr>
          <p:nvPr/>
        </p:nvSpPr>
        <p:spPr bwMode="auto">
          <a:xfrm>
            <a:off x="3476625" y="3259138"/>
            <a:ext cx="79375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选项</a:t>
            </a:r>
          </a:p>
        </p:txBody>
      </p:sp>
      <p:sp>
        <p:nvSpPr>
          <p:cNvPr id="32783" name="文本框 15"/>
          <p:cNvSpPr txBox="1">
            <a:spLocks noChangeArrowheads="1"/>
          </p:cNvSpPr>
          <p:nvPr/>
        </p:nvSpPr>
        <p:spPr bwMode="auto">
          <a:xfrm>
            <a:off x="4413250" y="3254375"/>
            <a:ext cx="79375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视图</a:t>
            </a:r>
          </a:p>
        </p:txBody>
      </p:sp>
      <p:sp>
        <p:nvSpPr>
          <p:cNvPr id="32784" name="文本框 16"/>
          <p:cNvSpPr txBox="1">
            <a:spLocks noChangeArrowheads="1"/>
          </p:cNvSpPr>
          <p:nvPr/>
        </p:nvSpPr>
        <p:spPr bwMode="auto">
          <a:xfrm>
            <a:off x="5421313" y="3254375"/>
            <a:ext cx="79375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显示</a:t>
            </a:r>
          </a:p>
        </p:txBody>
      </p:sp>
      <p:sp>
        <p:nvSpPr>
          <p:cNvPr id="32785" name="文本框 17"/>
          <p:cNvSpPr txBox="1">
            <a:spLocks noChangeArrowheads="1"/>
          </p:cNvSpPr>
          <p:nvPr/>
        </p:nvSpPr>
        <p:spPr bwMode="auto">
          <a:xfrm>
            <a:off x="2543175" y="3259138"/>
            <a:ext cx="79375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工具</a:t>
            </a:r>
          </a:p>
        </p:txBody>
      </p:sp>
      <p:sp>
        <p:nvSpPr>
          <p:cNvPr id="32786" name="文本框 18"/>
          <p:cNvSpPr txBox="1">
            <a:spLocks noChangeArrowheads="1"/>
          </p:cNvSpPr>
          <p:nvPr/>
        </p:nvSpPr>
        <p:spPr bwMode="auto">
          <a:xfrm>
            <a:off x="6359525" y="3254375"/>
            <a:ext cx="140335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垂直标尺</a:t>
            </a:r>
          </a:p>
        </p:txBody>
      </p:sp>
      <p:sp>
        <p:nvSpPr>
          <p:cNvPr id="32787" name="文本框 19"/>
          <p:cNvSpPr txBox="1">
            <a:spLocks noChangeArrowheads="1"/>
          </p:cNvSpPr>
          <p:nvPr/>
        </p:nvSpPr>
        <p:spPr bwMode="auto">
          <a:xfrm>
            <a:off x="684213" y="5175250"/>
            <a:ext cx="1728787" cy="701675"/>
          </a:xfrm>
          <a:prstGeom prst="rect">
            <a:avLst/>
          </a:prstGeom>
          <a:ln/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2000" dirty="0">
                <a:effectLst>
                  <a:outerShdw blurRad="38100" dist="38100" dir="2700000" algn="tl">
                    <a:srgbClr val="FFFFFF"/>
                  </a:outerShdw>
                </a:effectLst>
                <a:latin typeface="黑体" pitchFamily="2" charset="-122"/>
                <a:ea typeface="黑体" pitchFamily="2" charset="-122"/>
              </a:rPr>
              <a:t>保证复制对象处于同一直线</a:t>
            </a:r>
          </a:p>
        </p:txBody>
      </p:sp>
      <p:sp>
        <p:nvSpPr>
          <p:cNvPr id="32788" name="文本框 20"/>
          <p:cNvSpPr txBox="1">
            <a:spLocks noChangeArrowheads="1"/>
          </p:cNvSpPr>
          <p:nvPr/>
        </p:nvSpPr>
        <p:spPr bwMode="auto">
          <a:xfrm>
            <a:off x="2628900" y="5175250"/>
            <a:ext cx="1873250" cy="701675"/>
          </a:xfrm>
          <a:prstGeom prst="rect">
            <a:avLst/>
          </a:prstGeom>
          <a:ln/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2000" dirty="0">
                <a:effectLst>
                  <a:outerShdw blurRad="38100" dist="38100" dir="2700000" algn="tl">
                    <a:srgbClr val="FFFFFF"/>
                  </a:outerShdw>
                </a:effectLst>
                <a:latin typeface="黑体" pitchFamily="2" charset="-122"/>
                <a:ea typeface="黑体" pitchFamily="2" charset="-122"/>
              </a:rPr>
              <a:t>保证旋转对象处于</a:t>
            </a:r>
            <a:r>
              <a:rPr lang="en-US" altLang="zh-CN" sz="2000" dirty="0">
                <a:effectLst>
                  <a:outerShdw blurRad="38100" dist="38100" dir="2700000" algn="tl">
                    <a:srgbClr val="FFFFFF"/>
                  </a:outerShdw>
                </a:effectLst>
                <a:latin typeface="黑体" pitchFamily="2" charset="-122"/>
                <a:ea typeface="黑体" pitchFamily="2" charset="-122"/>
              </a:rPr>
              <a:t>15</a:t>
            </a:r>
            <a:r>
              <a:rPr lang="zh-CN" altLang="en-US" sz="2000" dirty="0">
                <a:effectLst>
                  <a:outerShdw blurRad="38100" dist="38100" dir="2700000" algn="tl">
                    <a:srgbClr val="FFFFFF"/>
                  </a:outerShdw>
                </a:effectLst>
                <a:latin typeface="黑体" pitchFamily="2" charset="-122"/>
                <a:ea typeface="黑体" pitchFamily="2" charset="-122"/>
              </a:rPr>
              <a:t>度间隔</a:t>
            </a:r>
          </a:p>
        </p:txBody>
      </p:sp>
      <p:sp>
        <p:nvSpPr>
          <p:cNvPr id="32789" name="文本框 21"/>
          <p:cNvSpPr txBox="1">
            <a:spLocks noChangeArrowheads="1"/>
          </p:cNvSpPr>
          <p:nvPr/>
        </p:nvSpPr>
        <p:spPr bwMode="auto">
          <a:xfrm>
            <a:off x="4716463" y="5175250"/>
            <a:ext cx="1728787" cy="701675"/>
          </a:xfrm>
          <a:prstGeom prst="rect">
            <a:avLst/>
          </a:prstGeom>
          <a:ln/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2000" dirty="0">
                <a:effectLst>
                  <a:outerShdw blurRad="38100" dist="38100" dir="2700000" algn="tl">
                    <a:srgbClr val="FFFFFF"/>
                  </a:outerShdw>
                </a:effectLst>
                <a:latin typeface="黑体" pitchFamily="2" charset="-122"/>
                <a:ea typeface="黑体" pitchFamily="2" charset="-122"/>
              </a:rPr>
              <a:t>保证放大缩小的对象等比例</a:t>
            </a:r>
          </a:p>
        </p:txBody>
      </p:sp>
      <p:sp>
        <p:nvSpPr>
          <p:cNvPr id="32790" name="文本框 22"/>
          <p:cNvSpPr txBox="1">
            <a:spLocks noChangeArrowheads="1"/>
          </p:cNvSpPr>
          <p:nvPr/>
        </p:nvSpPr>
        <p:spPr bwMode="auto">
          <a:xfrm>
            <a:off x="6661150" y="5175250"/>
            <a:ext cx="1366838" cy="701675"/>
          </a:xfrm>
          <a:prstGeom prst="rect">
            <a:avLst/>
          </a:prstGeom>
          <a:ln/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2000">
                <a:effectLst>
                  <a:outerShdw blurRad="38100" dist="38100" dir="2700000" algn="tl">
                    <a:srgbClr val="FFFFFF"/>
                  </a:outerShdw>
                </a:effectLst>
                <a:latin typeface="黑体" pitchFamily="2" charset="-122"/>
                <a:ea typeface="黑体" pitchFamily="2" charset="-122"/>
              </a:rPr>
              <a:t>画等边多边形或圆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2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2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2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32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32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2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32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32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2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32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32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32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6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32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7" grpId="0" animBg="1"/>
      <p:bldP spid="32778" grpId="0" animBg="1"/>
      <p:bldP spid="32779" grpId="0"/>
      <p:bldP spid="32780" grpId="0"/>
      <p:bldP spid="32781" grpId="0"/>
      <p:bldP spid="32782" grpId="0"/>
      <p:bldP spid="32783" grpId="0"/>
      <p:bldP spid="32784" grpId="0"/>
      <p:bldP spid="32785" grpId="0"/>
      <p:bldP spid="32786" grpId="0"/>
      <p:bldP spid="32787" grpId="0" animBg="1"/>
      <p:bldP spid="32788" grpId="0" animBg="1"/>
      <p:bldP spid="32789" grpId="0" animBg="1"/>
      <p:bldP spid="32790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文本框 17"/>
          <p:cNvSpPr txBox="1">
            <a:spLocks noChangeArrowheads="1"/>
          </p:cNvSpPr>
          <p:nvPr/>
        </p:nvSpPr>
        <p:spPr bwMode="auto">
          <a:xfrm>
            <a:off x="4800600" y="4724400"/>
            <a:ext cx="1670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赖祖亮</a:t>
            </a:r>
            <a:r>
              <a:rPr lang="en-US" altLang="zh-CN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@</a:t>
            </a:r>
            <a:r>
              <a:rPr lang="zh-CN" altLang="en-US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小木虫</a:t>
            </a:r>
          </a:p>
        </p:txBody>
      </p:sp>
      <p:sp>
        <p:nvSpPr>
          <p:cNvPr id="28675" name="文本框 18"/>
          <p:cNvSpPr txBox="1">
            <a:spLocks noChangeArrowheads="1"/>
          </p:cNvSpPr>
          <p:nvPr/>
        </p:nvSpPr>
        <p:spPr bwMode="auto">
          <a:xfrm>
            <a:off x="1905000" y="2971800"/>
            <a:ext cx="1670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赖祖亮</a:t>
            </a:r>
            <a:r>
              <a:rPr lang="en-US" altLang="zh-CN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@</a:t>
            </a:r>
            <a:r>
              <a:rPr lang="zh-CN" altLang="en-US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小木虫</a:t>
            </a:r>
          </a:p>
        </p:txBody>
      </p:sp>
      <p:sp>
        <p:nvSpPr>
          <p:cNvPr id="33794" name="矩形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常见问题解决方案</a:t>
            </a:r>
            <a:r>
              <a:rPr lang="en-US" altLang="zh-CN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2</a:t>
            </a:r>
          </a:p>
        </p:txBody>
      </p:sp>
      <p:grpSp>
        <p:nvGrpSpPr>
          <p:cNvPr id="2" name="组合 3"/>
          <p:cNvGrpSpPr>
            <a:grpSpLocks/>
          </p:cNvGrpSpPr>
          <p:nvPr/>
        </p:nvGrpSpPr>
        <p:grpSpPr bwMode="auto">
          <a:xfrm>
            <a:off x="900113" y="1773238"/>
            <a:ext cx="863600" cy="719137"/>
            <a:chOff x="295" y="1117"/>
            <a:chExt cx="544" cy="453"/>
          </a:xfrm>
        </p:grpSpPr>
        <p:sp>
          <p:nvSpPr>
            <p:cNvPr id="33796" name="自选图形 4"/>
            <p:cNvSpPr>
              <a:spLocks noChangeArrowheads="1"/>
            </p:cNvSpPr>
            <p:nvPr/>
          </p:nvSpPr>
          <p:spPr bwMode="auto">
            <a:xfrm>
              <a:off x="295" y="1117"/>
              <a:ext cx="544" cy="453"/>
            </a:xfrm>
            <a:prstGeom prst="horizontalScroll">
              <a:avLst>
                <a:gd name="adj" fmla="val 12500"/>
              </a:avLst>
            </a:prstGeom>
            <a:gradFill rotWithShape="1">
              <a:gsLst>
                <a:gs pos="0">
                  <a:srgbClr val="33CCCC"/>
                </a:gs>
                <a:gs pos="50000">
                  <a:schemeClr val="bg1"/>
                </a:gs>
                <a:gs pos="100000">
                  <a:srgbClr val="33CCCC"/>
                </a:gs>
              </a:gsLst>
              <a:lin ang="0" scaled="1"/>
            </a:gradFill>
            <a:ln w="9525">
              <a:solidFill>
                <a:schemeClr val="bg2"/>
              </a:solidFill>
              <a:round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algn="ctr">
                <a:defRPr/>
              </a:pPr>
              <a:endParaRPr lang="zh-CN" altLang="zh-CN" sz="4000">
                <a:latin typeface="黑体" pitchFamily="2" charset="-122"/>
                <a:ea typeface="黑体" pitchFamily="2" charset="-122"/>
              </a:endParaRPr>
            </a:p>
          </p:txBody>
        </p:sp>
        <p:sp>
          <p:nvSpPr>
            <p:cNvPr id="33797" name="文本框 5"/>
            <p:cNvSpPr txBox="1">
              <a:spLocks noChangeArrowheads="1"/>
            </p:cNvSpPr>
            <p:nvPr/>
          </p:nvSpPr>
          <p:spPr bwMode="auto">
            <a:xfrm>
              <a:off x="408" y="1162"/>
              <a:ext cx="340" cy="327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800"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itchFamily="2" charset="-122"/>
                  <a:ea typeface="黑体" pitchFamily="2" charset="-122"/>
                </a:rPr>
                <a:t>Q3</a:t>
              </a:r>
            </a:p>
          </p:txBody>
        </p:sp>
      </p:grpSp>
      <p:sp>
        <p:nvSpPr>
          <p:cNvPr id="33798" name="自选图形 6"/>
          <p:cNvSpPr>
            <a:spLocks noChangeArrowheads="1"/>
          </p:cNvSpPr>
          <p:nvPr/>
        </p:nvSpPr>
        <p:spPr bwMode="auto">
          <a:xfrm>
            <a:off x="2471738" y="1773238"/>
            <a:ext cx="5327650" cy="6477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2800">
                <a:effectLst>
                  <a:outerShdw blurRad="38100" dist="38100" dir="2700000" algn="tl">
                    <a:srgbClr val="FFFFFF"/>
                  </a:outerShdw>
                </a:effectLst>
                <a:latin typeface="黑体" pitchFamily="2" charset="-122"/>
                <a:ea typeface="黑体" pitchFamily="2" charset="-122"/>
              </a:rPr>
              <a:t>我的</a:t>
            </a:r>
            <a:r>
              <a:rPr lang="en-US" altLang="zh-CN" sz="2800">
                <a:effectLst>
                  <a:outerShdw blurRad="38100" dist="38100" dir="2700000" algn="tl">
                    <a:srgbClr val="FFFFFF"/>
                  </a:outerShdw>
                </a:effectLst>
                <a:latin typeface="黑体" pitchFamily="2" charset="-122"/>
                <a:ea typeface="黑体" pitchFamily="2" charset="-122"/>
              </a:rPr>
              <a:t>PPT</a:t>
            </a:r>
            <a:r>
              <a:rPr lang="zh-CN" altLang="en-US" sz="2800">
                <a:effectLst>
                  <a:outerShdw blurRad="38100" dist="38100" dir="2700000" algn="tl">
                    <a:srgbClr val="FFFFFF"/>
                  </a:outerShdw>
                </a:effectLst>
                <a:latin typeface="黑体" pitchFamily="2" charset="-122"/>
                <a:ea typeface="黑体" pitchFamily="2" charset="-122"/>
              </a:rPr>
              <a:t>缺少图片怎么办？</a:t>
            </a:r>
          </a:p>
        </p:txBody>
      </p:sp>
      <p:grpSp>
        <p:nvGrpSpPr>
          <p:cNvPr id="3" name="组合 7"/>
          <p:cNvGrpSpPr>
            <a:grpSpLocks/>
          </p:cNvGrpSpPr>
          <p:nvPr/>
        </p:nvGrpSpPr>
        <p:grpSpPr bwMode="auto">
          <a:xfrm>
            <a:off x="900113" y="4076700"/>
            <a:ext cx="863600" cy="719138"/>
            <a:chOff x="295" y="1117"/>
            <a:chExt cx="544" cy="453"/>
          </a:xfrm>
        </p:grpSpPr>
        <p:sp>
          <p:nvSpPr>
            <p:cNvPr id="33800" name="自选图形 8"/>
            <p:cNvSpPr>
              <a:spLocks noChangeArrowheads="1"/>
            </p:cNvSpPr>
            <p:nvPr/>
          </p:nvSpPr>
          <p:spPr bwMode="auto">
            <a:xfrm>
              <a:off x="295" y="1117"/>
              <a:ext cx="544" cy="453"/>
            </a:xfrm>
            <a:prstGeom prst="horizontalScroll">
              <a:avLst>
                <a:gd name="adj" fmla="val 12500"/>
              </a:avLst>
            </a:prstGeom>
            <a:gradFill rotWithShape="1">
              <a:gsLst>
                <a:gs pos="0">
                  <a:srgbClr val="33CCCC"/>
                </a:gs>
                <a:gs pos="50000">
                  <a:schemeClr val="bg1"/>
                </a:gs>
                <a:gs pos="100000">
                  <a:srgbClr val="33CCCC"/>
                </a:gs>
              </a:gsLst>
              <a:lin ang="0" scaled="1"/>
            </a:gradFill>
            <a:ln w="9525">
              <a:solidFill>
                <a:schemeClr val="bg2"/>
              </a:solidFill>
              <a:round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algn="ctr">
                <a:defRPr/>
              </a:pPr>
              <a:endParaRPr lang="zh-CN" altLang="zh-CN" sz="4000">
                <a:latin typeface="黑体" pitchFamily="2" charset="-122"/>
                <a:ea typeface="黑体" pitchFamily="2" charset="-122"/>
              </a:endParaRPr>
            </a:p>
          </p:txBody>
        </p:sp>
        <p:sp>
          <p:nvSpPr>
            <p:cNvPr id="33801" name="文本框 9"/>
            <p:cNvSpPr txBox="1">
              <a:spLocks noChangeArrowheads="1"/>
            </p:cNvSpPr>
            <p:nvPr/>
          </p:nvSpPr>
          <p:spPr bwMode="auto">
            <a:xfrm>
              <a:off x="408" y="1162"/>
              <a:ext cx="340" cy="327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800"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itchFamily="2" charset="-122"/>
                  <a:ea typeface="黑体" pitchFamily="2" charset="-122"/>
                </a:rPr>
                <a:t>Q4</a:t>
              </a:r>
            </a:p>
          </p:txBody>
        </p:sp>
      </p:grpSp>
      <p:sp>
        <p:nvSpPr>
          <p:cNvPr id="33802" name="自选图形 10"/>
          <p:cNvSpPr>
            <a:spLocks noChangeArrowheads="1"/>
          </p:cNvSpPr>
          <p:nvPr/>
        </p:nvSpPr>
        <p:spPr bwMode="auto">
          <a:xfrm>
            <a:off x="2471738" y="4076700"/>
            <a:ext cx="5327650" cy="6477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2800">
                <a:effectLst>
                  <a:outerShdw blurRad="38100" dist="38100" dir="2700000" algn="tl">
                    <a:srgbClr val="FFFFFF"/>
                  </a:outerShdw>
                </a:effectLst>
                <a:latin typeface="黑体" pitchFamily="2" charset="-122"/>
                <a:ea typeface="黑体" pitchFamily="2" charset="-122"/>
              </a:rPr>
              <a:t>我的</a:t>
            </a:r>
            <a:r>
              <a:rPr lang="en-US" altLang="zh-CN" sz="2800">
                <a:effectLst>
                  <a:outerShdw blurRad="38100" dist="38100" dir="2700000" algn="tl">
                    <a:srgbClr val="FFFFFF"/>
                  </a:outerShdw>
                </a:effectLst>
                <a:latin typeface="黑体" pitchFamily="2" charset="-122"/>
                <a:ea typeface="黑体" pitchFamily="2" charset="-122"/>
              </a:rPr>
              <a:t>PPT</a:t>
            </a:r>
            <a:r>
              <a:rPr lang="zh-CN" altLang="en-US" sz="2800">
                <a:effectLst>
                  <a:outerShdw blurRad="38100" dist="38100" dir="2700000" algn="tl">
                    <a:srgbClr val="FFFFFF"/>
                  </a:outerShdw>
                </a:effectLst>
                <a:latin typeface="黑体" pitchFamily="2" charset="-122"/>
                <a:ea typeface="黑体" pitchFamily="2" charset="-122"/>
              </a:rPr>
              <a:t>有很多图片怎么办？</a:t>
            </a:r>
          </a:p>
        </p:txBody>
      </p:sp>
      <p:grpSp>
        <p:nvGrpSpPr>
          <p:cNvPr id="4" name="组合 11"/>
          <p:cNvGrpSpPr>
            <a:grpSpLocks/>
          </p:cNvGrpSpPr>
          <p:nvPr/>
        </p:nvGrpSpPr>
        <p:grpSpPr bwMode="auto">
          <a:xfrm>
            <a:off x="2484438" y="2708275"/>
            <a:ext cx="5256212" cy="1081088"/>
            <a:chOff x="1565" y="1706"/>
            <a:chExt cx="3311" cy="681"/>
          </a:xfrm>
        </p:grpSpPr>
        <p:sp>
          <p:nvSpPr>
            <p:cNvPr id="33804" name="自选图形 12"/>
            <p:cNvSpPr>
              <a:spLocks noChangeArrowheads="1"/>
            </p:cNvSpPr>
            <p:nvPr/>
          </p:nvSpPr>
          <p:spPr bwMode="auto">
            <a:xfrm>
              <a:off x="1565" y="1706"/>
              <a:ext cx="3311" cy="681"/>
            </a:xfrm>
            <a:prstGeom prst="foldedCorner">
              <a:avLst>
                <a:gd name="adj" fmla="val 8213"/>
              </a:avLst>
            </a:prstGeom>
            <a:ln>
              <a:headEnd/>
              <a:tailEnd/>
            </a:ln>
            <a:extLst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3805" name="文本框 13"/>
            <p:cNvSpPr txBox="1">
              <a:spLocks noChangeArrowheads="1"/>
            </p:cNvSpPr>
            <p:nvPr/>
          </p:nvSpPr>
          <p:spPr bwMode="auto">
            <a:xfrm>
              <a:off x="1800" y="1745"/>
              <a:ext cx="2804" cy="596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80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黑体" pitchFamily="2" charset="-122"/>
                </a:rPr>
                <a:t>整理思路将文件变成关系图</a:t>
              </a:r>
            </a:p>
            <a:p>
              <a:pPr>
                <a:defRPr/>
              </a:pPr>
              <a:r>
                <a:rPr lang="zh-CN" altLang="en-US" sz="280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黑体" pitchFamily="2" charset="-122"/>
                </a:rPr>
                <a:t>尽量将文字精简并加上背景</a:t>
              </a:r>
            </a:p>
          </p:txBody>
        </p:sp>
      </p:grpSp>
      <p:grpSp>
        <p:nvGrpSpPr>
          <p:cNvPr id="5" name="组合 14"/>
          <p:cNvGrpSpPr>
            <a:grpSpLocks/>
          </p:cNvGrpSpPr>
          <p:nvPr/>
        </p:nvGrpSpPr>
        <p:grpSpPr bwMode="auto">
          <a:xfrm>
            <a:off x="2484438" y="5013325"/>
            <a:ext cx="5256212" cy="1079500"/>
            <a:chOff x="1565" y="3158"/>
            <a:chExt cx="3311" cy="680"/>
          </a:xfrm>
        </p:grpSpPr>
        <p:sp>
          <p:nvSpPr>
            <p:cNvPr id="33807" name="自选图形 15"/>
            <p:cNvSpPr>
              <a:spLocks noChangeArrowheads="1"/>
            </p:cNvSpPr>
            <p:nvPr/>
          </p:nvSpPr>
          <p:spPr bwMode="auto">
            <a:xfrm>
              <a:off x="1565" y="3158"/>
              <a:ext cx="3311" cy="680"/>
            </a:xfrm>
            <a:prstGeom prst="foldedCorner">
              <a:avLst>
                <a:gd name="adj" fmla="val 8213"/>
              </a:avLst>
            </a:prstGeom>
            <a:ln>
              <a:headEnd/>
              <a:tailEnd/>
            </a:ln>
            <a:extLst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3808" name="文本框 16"/>
            <p:cNvSpPr txBox="1">
              <a:spLocks noChangeArrowheads="1"/>
            </p:cNvSpPr>
            <p:nvPr/>
          </p:nvSpPr>
          <p:spPr bwMode="auto">
            <a:xfrm>
              <a:off x="2064" y="3197"/>
              <a:ext cx="2356" cy="596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80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黑体" pitchFamily="2" charset="-122"/>
                </a:rPr>
                <a:t>分清楚图片的主次关系</a:t>
              </a:r>
            </a:p>
            <a:p>
              <a:pPr>
                <a:defRPr/>
              </a:pPr>
              <a:r>
                <a:rPr lang="zh-CN" altLang="en-US" sz="280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黑体" pitchFamily="2" charset="-122"/>
                </a:rPr>
                <a:t>用不同的动画显示图片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8" grpId="0" animBg="1"/>
      <p:bldP spid="3380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"/>
          <p:cNvSpPr txBox="1">
            <a:spLocks noChangeArrowheads="1"/>
          </p:cNvSpPr>
          <p:nvPr/>
        </p:nvSpPr>
        <p:spPr bwMode="auto">
          <a:xfrm>
            <a:off x="457200" y="90872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PPT</a:t>
            </a:r>
            <a:r>
              <a:rPr kumimoji="0" lang="zh-CN" alt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类型</a:t>
            </a:r>
            <a:endParaRPr kumimoji="0" lang="en-US" altLang="zh-CN" sz="60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467544" y="3068960"/>
            <a:ext cx="1872208" cy="1872208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总结</a:t>
            </a:r>
            <a:endParaRPr lang="zh-CN" altLang="en-US" sz="36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555776" y="3068960"/>
            <a:ext cx="1872208" cy="1872208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汇报</a:t>
            </a:r>
            <a:endParaRPr lang="zh-CN" altLang="en-US" sz="36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572000" y="3068960"/>
            <a:ext cx="1872208" cy="1872208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报奖</a:t>
            </a:r>
            <a:endParaRPr lang="zh-CN" altLang="en-US" sz="36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6588224" y="3068960"/>
            <a:ext cx="1872208" cy="1872208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党建</a:t>
            </a:r>
            <a:endParaRPr lang="zh-CN" altLang="en-US" sz="36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文本框 24"/>
          <p:cNvSpPr txBox="1">
            <a:spLocks noChangeArrowheads="1"/>
          </p:cNvSpPr>
          <p:nvPr/>
        </p:nvSpPr>
        <p:spPr bwMode="auto">
          <a:xfrm>
            <a:off x="4343400" y="4724400"/>
            <a:ext cx="1670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赖祖亮</a:t>
            </a:r>
            <a:r>
              <a:rPr lang="en-US" altLang="zh-CN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@</a:t>
            </a:r>
            <a:r>
              <a:rPr lang="zh-CN" altLang="en-US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小木虫</a:t>
            </a:r>
          </a:p>
        </p:txBody>
      </p:sp>
      <p:sp>
        <p:nvSpPr>
          <p:cNvPr id="29699" name="文本框 25"/>
          <p:cNvSpPr txBox="1">
            <a:spLocks noChangeArrowheads="1"/>
          </p:cNvSpPr>
          <p:nvPr/>
        </p:nvSpPr>
        <p:spPr bwMode="auto">
          <a:xfrm>
            <a:off x="1447800" y="2971800"/>
            <a:ext cx="1670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赖祖亮</a:t>
            </a:r>
            <a:r>
              <a:rPr lang="en-US" altLang="zh-CN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@</a:t>
            </a:r>
            <a:r>
              <a:rPr lang="zh-CN" altLang="en-US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小木虫</a:t>
            </a:r>
          </a:p>
        </p:txBody>
      </p:sp>
      <p:sp>
        <p:nvSpPr>
          <p:cNvPr id="34818" name="矩形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常见问题解决方案</a:t>
            </a:r>
            <a:r>
              <a:rPr lang="en-US" altLang="zh-CN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3</a:t>
            </a:r>
          </a:p>
        </p:txBody>
      </p:sp>
      <p:grpSp>
        <p:nvGrpSpPr>
          <p:cNvPr id="2" name="组合 7"/>
          <p:cNvGrpSpPr>
            <a:grpSpLocks/>
          </p:cNvGrpSpPr>
          <p:nvPr/>
        </p:nvGrpSpPr>
        <p:grpSpPr bwMode="auto">
          <a:xfrm>
            <a:off x="900113" y="4076700"/>
            <a:ext cx="863600" cy="719138"/>
            <a:chOff x="295" y="1117"/>
            <a:chExt cx="544" cy="453"/>
          </a:xfrm>
        </p:grpSpPr>
        <p:sp>
          <p:nvSpPr>
            <p:cNvPr id="34824" name="自选图形 8"/>
            <p:cNvSpPr>
              <a:spLocks noChangeArrowheads="1"/>
            </p:cNvSpPr>
            <p:nvPr/>
          </p:nvSpPr>
          <p:spPr bwMode="auto">
            <a:xfrm>
              <a:off x="295" y="1117"/>
              <a:ext cx="544" cy="453"/>
            </a:xfrm>
            <a:prstGeom prst="horizontalScroll">
              <a:avLst>
                <a:gd name="adj" fmla="val 12500"/>
              </a:avLst>
            </a:prstGeom>
            <a:gradFill rotWithShape="1">
              <a:gsLst>
                <a:gs pos="0">
                  <a:srgbClr val="33CCCC"/>
                </a:gs>
                <a:gs pos="50000">
                  <a:schemeClr val="bg1"/>
                </a:gs>
                <a:gs pos="100000">
                  <a:srgbClr val="33CCCC"/>
                </a:gs>
              </a:gsLst>
              <a:lin ang="0" scaled="1"/>
            </a:gradFill>
            <a:ln w="9525">
              <a:solidFill>
                <a:schemeClr val="bg2"/>
              </a:solidFill>
              <a:round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algn="ctr">
                <a:defRPr/>
              </a:pPr>
              <a:endParaRPr lang="zh-CN" altLang="zh-CN" sz="4000">
                <a:latin typeface="黑体" pitchFamily="2" charset="-122"/>
                <a:ea typeface="黑体" pitchFamily="2" charset="-122"/>
              </a:endParaRPr>
            </a:p>
          </p:txBody>
        </p:sp>
        <p:sp>
          <p:nvSpPr>
            <p:cNvPr id="34825" name="文本框 9"/>
            <p:cNvSpPr txBox="1">
              <a:spLocks noChangeArrowheads="1"/>
            </p:cNvSpPr>
            <p:nvPr/>
          </p:nvSpPr>
          <p:spPr bwMode="auto">
            <a:xfrm>
              <a:off x="408" y="1162"/>
              <a:ext cx="340" cy="327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800"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itchFamily="2" charset="-122"/>
                  <a:ea typeface="黑体" pitchFamily="2" charset="-122"/>
                </a:rPr>
                <a:t>Q6</a:t>
              </a:r>
            </a:p>
          </p:txBody>
        </p:sp>
      </p:grpSp>
      <p:sp>
        <p:nvSpPr>
          <p:cNvPr id="34826" name="自选图形 10"/>
          <p:cNvSpPr>
            <a:spLocks noChangeArrowheads="1"/>
          </p:cNvSpPr>
          <p:nvPr/>
        </p:nvSpPr>
        <p:spPr bwMode="auto">
          <a:xfrm>
            <a:off x="2471738" y="4076700"/>
            <a:ext cx="5327650" cy="6477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2800">
                <a:effectLst>
                  <a:outerShdw blurRad="38100" dist="38100" dir="2700000" algn="tl">
                    <a:srgbClr val="FFFFFF"/>
                  </a:outerShdw>
                </a:effectLst>
                <a:latin typeface="黑体" pitchFamily="2" charset="-122"/>
                <a:ea typeface="黑体" pitchFamily="2" charset="-122"/>
              </a:rPr>
              <a:t>我应该选择深色还是浅色背景？</a:t>
            </a:r>
          </a:p>
        </p:txBody>
      </p:sp>
      <p:grpSp>
        <p:nvGrpSpPr>
          <p:cNvPr id="3" name="组合 14"/>
          <p:cNvGrpSpPr>
            <a:grpSpLocks/>
          </p:cNvGrpSpPr>
          <p:nvPr/>
        </p:nvGrpSpPr>
        <p:grpSpPr bwMode="auto">
          <a:xfrm>
            <a:off x="2484438" y="5013325"/>
            <a:ext cx="5256212" cy="1079500"/>
            <a:chOff x="1565" y="3158"/>
            <a:chExt cx="3311" cy="680"/>
          </a:xfrm>
        </p:grpSpPr>
        <p:sp>
          <p:nvSpPr>
            <p:cNvPr id="34831" name="自选图形 15"/>
            <p:cNvSpPr>
              <a:spLocks noChangeArrowheads="1"/>
            </p:cNvSpPr>
            <p:nvPr/>
          </p:nvSpPr>
          <p:spPr bwMode="auto">
            <a:xfrm>
              <a:off x="1565" y="3158"/>
              <a:ext cx="3311" cy="680"/>
            </a:xfrm>
            <a:prstGeom prst="foldedCorner">
              <a:avLst>
                <a:gd name="adj" fmla="val 8213"/>
              </a:avLst>
            </a:prstGeom>
            <a:ln>
              <a:headEnd/>
              <a:tailEnd/>
            </a:ln>
            <a:extLst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4832" name="文本框 16"/>
            <p:cNvSpPr txBox="1">
              <a:spLocks noChangeArrowheads="1"/>
            </p:cNvSpPr>
            <p:nvPr/>
          </p:nvSpPr>
          <p:spPr bwMode="auto">
            <a:xfrm>
              <a:off x="1927" y="3197"/>
              <a:ext cx="2580" cy="596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80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黑体" pitchFamily="2" charset="-122"/>
                </a:rPr>
                <a:t>纯属个人喜好，根据经验</a:t>
              </a:r>
            </a:p>
            <a:p>
              <a:pPr>
                <a:defRPr/>
              </a:pPr>
              <a:r>
                <a:rPr lang="zh-CN" altLang="en-US" sz="280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黑体" pitchFamily="2" charset="-122"/>
                </a:rPr>
                <a:t>来看，浅色背景更易配色</a:t>
              </a:r>
            </a:p>
          </p:txBody>
        </p:sp>
      </p:grpSp>
      <p:grpSp>
        <p:nvGrpSpPr>
          <p:cNvPr id="4" name="组合 17"/>
          <p:cNvGrpSpPr>
            <a:grpSpLocks/>
          </p:cNvGrpSpPr>
          <p:nvPr/>
        </p:nvGrpSpPr>
        <p:grpSpPr bwMode="auto">
          <a:xfrm>
            <a:off x="900113" y="1773238"/>
            <a:ext cx="863600" cy="719137"/>
            <a:chOff x="295" y="1117"/>
            <a:chExt cx="544" cy="453"/>
          </a:xfrm>
        </p:grpSpPr>
        <p:sp>
          <p:nvSpPr>
            <p:cNvPr id="34834" name="自选图形 18"/>
            <p:cNvSpPr>
              <a:spLocks noChangeArrowheads="1"/>
            </p:cNvSpPr>
            <p:nvPr/>
          </p:nvSpPr>
          <p:spPr bwMode="auto">
            <a:xfrm>
              <a:off x="295" y="1117"/>
              <a:ext cx="544" cy="453"/>
            </a:xfrm>
            <a:prstGeom prst="horizontalScroll">
              <a:avLst>
                <a:gd name="adj" fmla="val 12500"/>
              </a:avLst>
            </a:prstGeom>
            <a:gradFill rotWithShape="1">
              <a:gsLst>
                <a:gs pos="0">
                  <a:srgbClr val="33CCCC"/>
                </a:gs>
                <a:gs pos="50000">
                  <a:schemeClr val="bg1"/>
                </a:gs>
                <a:gs pos="100000">
                  <a:srgbClr val="33CCCC"/>
                </a:gs>
              </a:gsLst>
              <a:lin ang="0" scaled="1"/>
            </a:gradFill>
            <a:ln w="9525">
              <a:solidFill>
                <a:schemeClr val="bg2"/>
              </a:solidFill>
              <a:round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algn="ctr">
                <a:defRPr/>
              </a:pPr>
              <a:endParaRPr lang="zh-CN" altLang="zh-CN" sz="4000">
                <a:latin typeface="黑体" pitchFamily="2" charset="-122"/>
                <a:ea typeface="黑体" pitchFamily="2" charset="-122"/>
              </a:endParaRPr>
            </a:p>
          </p:txBody>
        </p:sp>
        <p:sp>
          <p:nvSpPr>
            <p:cNvPr id="34835" name="文本框 19"/>
            <p:cNvSpPr txBox="1">
              <a:spLocks noChangeArrowheads="1"/>
            </p:cNvSpPr>
            <p:nvPr/>
          </p:nvSpPr>
          <p:spPr bwMode="auto">
            <a:xfrm>
              <a:off x="408" y="1162"/>
              <a:ext cx="340" cy="327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800"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itchFamily="2" charset="-122"/>
                  <a:ea typeface="黑体" pitchFamily="2" charset="-122"/>
                </a:rPr>
                <a:t>Q5</a:t>
              </a:r>
            </a:p>
          </p:txBody>
        </p:sp>
      </p:grpSp>
      <p:sp>
        <p:nvSpPr>
          <p:cNvPr id="34836" name="自选图形 20"/>
          <p:cNvSpPr>
            <a:spLocks noChangeArrowheads="1"/>
          </p:cNvSpPr>
          <p:nvPr/>
        </p:nvSpPr>
        <p:spPr bwMode="auto">
          <a:xfrm>
            <a:off x="2471738" y="1773238"/>
            <a:ext cx="5327650" cy="6477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2800">
                <a:effectLst>
                  <a:outerShdw blurRad="38100" dist="38100" dir="2700000" algn="tl">
                    <a:srgbClr val="FFFFFF"/>
                  </a:outerShdw>
                </a:effectLst>
                <a:latin typeface="黑体" pitchFamily="2" charset="-122"/>
                <a:ea typeface="黑体" pitchFamily="2" charset="-122"/>
              </a:rPr>
              <a:t>我的配色感很差怎么办？</a:t>
            </a:r>
          </a:p>
        </p:txBody>
      </p:sp>
      <p:grpSp>
        <p:nvGrpSpPr>
          <p:cNvPr id="5" name="组合 21"/>
          <p:cNvGrpSpPr>
            <a:grpSpLocks/>
          </p:cNvGrpSpPr>
          <p:nvPr/>
        </p:nvGrpSpPr>
        <p:grpSpPr bwMode="auto">
          <a:xfrm>
            <a:off x="2484438" y="2708275"/>
            <a:ext cx="5256212" cy="1081088"/>
            <a:chOff x="1565" y="1706"/>
            <a:chExt cx="3311" cy="681"/>
          </a:xfrm>
        </p:grpSpPr>
        <p:sp>
          <p:nvSpPr>
            <p:cNvPr id="34838" name="自选图形 22"/>
            <p:cNvSpPr>
              <a:spLocks noChangeArrowheads="1"/>
            </p:cNvSpPr>
            <p:nvPr/>
          </p:nvSpPr>
          <p:spPr bwMode="auto">
            <a:xfrm>
              <a:off x="1565" y="1706"/>
              <a:ext cx="3311" cy="681"/>
            </a:xfrm>
            <a:prstGeom prst="foldedCorner">
              <a:avLst>
                <a:gd name="adj" fmla="val 8213"/>
              </a:avLst>
            </a:prstGeom>
            <a:ln>
              <a:headEnd/>
              <a:tailEnd/>
            </a:ln>
            <a:extLst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4839" name="文本框 23"/>
            <p:cNvSpPr txBox="1">
              <a:spLocks noChangeArrowheads="1"/>
            </p:cNvSpPr>
            <p:nvPr/>
          </p:nvSpPr>
          <p:spPr bwMode="auto">
            <a:xfrm>
              <a:off x="1800" y="1745"/>
              <a:ext cx="2804" cy="596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80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黑体" pitchFamily="2" charset="-122"/>
                </a:rPr>
                <a:t>尽量使用设计中的配色方案</a:t>
              </a:r>
            </a:p>
            <a:p>
              <a:pPr>
                <a:defRPr/>
              </a:pPr>
              <a:r>
                <a:rPr lang="zh-CN" altLang="en-US" sz="280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黑体" pitchFamily="2" charset="-122"/>
                </a:rPr>
                <a:t>使用经典的对比色，即反色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4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4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6" grpId="0" animBg="1"/>
      <p:bldP spid="34836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文本框 24"/>
          <p:cNvSpPr txBox="1">
            <a:spLocks noChangeArrowheads="1"/>
          </p:cNvSpPr>
          <p:nvPr/>
        </p:nvSpPr>
        <p:spPr bwMode="auto">
          <a:xfrm>
            <a:off x="4343400" y="4724400"/>
            <a:ext cx="1670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赖祖亮</a:t>
            </a:r>
            <a:r>
              <a:rPr lang="en-US" altLang="zh-CN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@</a:t>
            </a:r>
            <a:r>
              <a:rPr lang="zh-CN" altLang="en-US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小木虫</a:t>
            </a:r>
          </a:p>
        </p:txBody>
      </p:sp>
      <p:sp>
        <p:nvSpPr>
          <p:cNvPr id="30723" name="文本框 25"/>
          <p:cNvSpPr txBox="1">
            <a:spLocks noChangeArrowheads="1"/>
          </p:cNvSpPr>
          <p:nvPr/>
        </p:nvSpPr>
        <p:spPr bwMode="auto">
          <a:xfrm>
            <a:off x="1447800" y="2971800"/>
            <a:ext cx="1670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赖祖亮</a:t>
            </a:r>
            <a:r>
              <a:rPr lang="en-US" altLang="zh-CN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@</a:t>
            </a:r>
            <a:r>
              <a:rPr lang="zh-CN" altLang="en-US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小木虫</a:t>
            </a:r>
          </a:p>
        </p:txBody>
      </p:sp>
      <p:sp>
        <p:nvSpPr>
          <p:cNvPr id="35842" name="矩形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常见问题解决方案</a:t>
            </a:r>
            <a:r>
              <a:rPr lang="en-US" altLang="zh-CN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4</a:t>
            </a:r>
          </a:p>
        </p:txBody>
      </p:sp>
      <p:grpSp>
        <p:nvGrpSpPr>
          <p:cNvPr id="2" name="组合 7"/>
          <p:cNvGrpSpPr>
            <a:grpSpLocks/>
          </p:cNvGrpSpPr>
          <p:nvPr/>
        </p:nvGrpSpPr>
        <p:grpSpPr bwMode="auto">
          <a:xfrm>
            <a:off x="900113" y="4076700"/>
            <a:ext cx="863600" cy="719138"/>
            <a:chOff x="295" y="1117"/>
            <a:chExt cx="544" cy="453"/>
          </a:xfrm>
        </p:grpSpPr>
        <p:sp>
          <p:nvSpPr>
            <p:cNvPr id="35848" name="自选图形 8"/>
            <p:cNvSpPr>
              <a:spLocks noChangeArrowheads="1"/>
            </p:cNvSpPr>
            <p:nvPr/>
          </p:nvSpPr>
          <p:spPr bwMode="auto">
            <a:xfrm>
              <a:off x="295" y="1117"/>
              <a:ext cx="544" cy="453"/>
            </a:xfrm>
            <a:prstGeom prst="horizontalScroll">
              <a:avLst>
                <a:gd name="adj" fmla="val 12500"/>
              </a:avLst>
            </a:prstGeom>
            <a:gradFill rotWithShape="1">
              <a:gsLst>
                <a:gs pos="0">
                  <a:srgbClr val="33CCCC"/>
                </a:gs>
                <a:gs pos="50000">
                  <a:schemeClr val="bg1"/>
                </a:gs>
                <a:gs pos="100000">
                  <a:srgbClr val="33CCCC"/>
                </a:gs>
              </a:gsLst>
              <a:lin ang="0" scaled="1"/>
            </a:gradFill>
            <a:ln w="9525">
              <a:solidFill>
                <a:schemeClr val="bg2"/>
              </a:solidFill>
              <a:round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algn="ctr">
                <a:defRPr/>
              </a:pPr>
              <a:endParaRPr lang="zh-CN" altLang="zh-CN" sz="4000">
                <a:latin typeface="黑体" pitchFamily="2" charset="-122"/>
                <a:ea typeface="黑体" pitchFamily="2" charset="-122"/>
              </a:endParaRPr>
            </a:p>
          </p:txBody>
        </p:sp>
        <p:sp>
          <p:nvSpPr>
            <p:cNvPr id="35849" name="文本框 9"/>
            <p:cNvSpPr txBox="1">
              <a:spLocks noChangeArrowheads="1"/>
            </p:cNvSpPr>
            <p:nvPr/>
          </p:nvSpPr>
          <p:spPr bwMode="auto">
            <a:xfrm>
              <a:off x="408" y="1162"/>
              <a:ext cx="340" cy="327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800"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itchFamily="2" charset="-122"/>
                  <a:ea typeface="黑体" pitchFamily="2" charset="-122"/>
                </a:rPr>
                <a:t>Q8</a:t>
              </a:r>
            </a:p>
          </p:txBody>
        </p:sp>
      </p:grpSp>
      <p:sp>
        <p:nvSpPr>
          <p:cNvPr id="35850" name="自选图形 10"/>
          <p:cNvSpPr>
            <a:spLocks noChangeArrowheads="1"/>
          </p:cNvSpPr>
          <p:nvPr/>
        </p:nvSpPr>
        <p:spPr bwMode="auto">
          <a:xfrm>
            <a:off x="2471738" y="4076700"/>
            <a:ext cx="5327650" cy="6477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2800">
                <a:effectLst>
                  <a:outerShdw blurRad="38100" dist="38100" dir="2700000" algn="tl">
                    <a:srgbClr val="FFFFFF"/>
                  </a:outerShdw>
                </a:effectLst>
                <a:latin typeface="黑体" pitchFamily="2" charset="-122"/>
                <a:ea typeface="黑体" pitchFamily="2" charset="-122"/>
              </a:rPr>
              <a:t>如何将插入文件视频一同复制？</a:t>
            </a:r>
          </a:p>
        </p:txBody>
      </p:sp>
      <p:grpSp>
        <p:nvGrpSpPr>
          <p:cNvPr id="3" name="组合 14"/>
          <p:cNvGrpSpPr>
            <a:grpSpLocks/>
          </p:cNvGrpSpPr>
          <p:nvPr/>
        </p:nvGrpSpPr>
        <p:grpSpPr bwMode="auto">
          <a:xfrm>
            <a:off x="2484438" y="5013325"/>
            <a:ext cx="5256212" cy="1079500"/>
            <a:chOff x="1565" y="3158"/>
            <a:chExt cx="3311" cy="680"/>
          </a:xfrm>
        </p:grpSpPr>
        <p:sp>
          <p:nvSpPr>
            <p:cNvPr id="35855" name="自选图形 15"/>
            <p:cNvSpPr>
              <a:spLocks noChangeArrowheads="1"/>
            </p:cNvSpPr>
            <p:nvPr/>
          </p:nvSpPr>
          <p:spPr bwMode="auto">
            <a:xfrm>
              <a:off x="1565" y="3158"/>
              <a:ext cx="3311" cy="680"/>
            </a:xfrm>
            <a:prstGeom prst="foldedCorner">
              <a:avLst>
                <a:gd name="adj" fmla="val 8213"/>
              </a:avLst>
            </a:prstGeom>
            <a:ln>
              <a:headEnd/>
              <a:tailEnd/>
            </a:ln>
            <a:extLst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5856" name="文本框 16"/>
            <p:cNvSpPr txBox="1">
              <a:spLocks noChangeArrowheads="1"/>
            </p:cNvSpPr>
            <p:nvPr/>
          </p:nvSpPr>
          <p:spPr bwMode="auto">
            <a:xfrm>
              <a:off x="1927" y="3210"/>
              <a:ext cx="2680" cy="596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280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黑体" pitchFamily="2" charset="-122"/>
                </a:rPr>
                <a:t>文件菜单下打包成</a:t>
              </a:r>
              <a:r>
                <a:rPr lang="en-US" altLang="zh-CN" sz="280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黑体" pitchFamily="2" charset="-122"/>
                </a:rPr>
                <a:t>CD</a:t>
              </a:r>
              <a:r>
                <a:rPr lang="zh-CN" altLang="en-US" sz="280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黑体" pitchFamily="2" charset="-122"/>
                </a:rPr>
                <a:t>功能</a:t>
              </a:r>
            </a:p>
            <a:p>
              <a:pPr algn="ctr">
                <a:defRPr/>
              </a:pPr>
              <a:r>
                <a:rPr lang="zh-CN" altLang="en-US" sz="280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黑体" pitchFamily="2" charset="-122"/>
                </a:rPr>
                <a:t>按照提示将链接文件打包</a:t>
              </a:r>
            </a:p>
          </p:txBody>
        </p:sp>
      </p:grpSp>
      <p:grpSp>
        <p:nvGrpSpPr>
          <p:cNvPr id="4" name="组合 17"/>
          <p:cNvGrpSpPr>
            <a:grpSpLocks/>
          </p:cNvGrpSpPr>
          <p:nvPr/>
        </p:nvGrpSpPr>
        <p:grpSpPr bwMode="auto">
          <a:xfrm>
            <a:off x="873125" y="1752600"/>
            <a:ext cx="863600" cy="719138"/>
            <a:chOff x="295" y="1117"/>
            <a:chExt cx="544" cy="453"/>
          </a:xfrm>
        </p:grpSpPr>
        <p:sp>
          <p:nvSpPr>
            <p:cNvPr id="35858" name="自选图形 18"/>
            <p:cNvSpPr>
              <a:spLocks noChangeArrowheads="1"/>
            </p:cNvSpPr>
            <p:nvPr/>
          </p:nvSpPr>
          <p:spPr bwMode="auto">
            <a:xfrm>
              <a:off x="295" y="1117"/>
              <a:ext cx="544" cy="453"/>
            </a:xfrm>
            <a:prstGeom prst="horizontalScroll">
              <a:avLst>
                <a:gd name="adj" fmla="val 12500"/>
              </a:avLst>
            </a:prstGeom>
            <a:gradFill rotWithShape="1">
              <a:gsLst>
                <a:gs pos="0">
                  <a:srgbClr val="33CCCC"/>
                </a:gs>
                <a:gs pos="50000">
                  <a:schemeClr val="bg1"/>
                </a:gs>
                <a:gs pos="100000">
                  <a:srgbClr val="33CCCC"/>
                </a:gs>
              </a:gsLst>
              <a:lin ang="0" scaled="1"/>
            </a:gradFill>
            <a:ln w="9525">
              <a:solidFill>
                <a:schemeClr val="bg2"/>
              </a:solidFill>
              <a:round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algn="ctr">
                <a:defRPr/>
              </a:pPr>
              <a:endParaRPr lang="zh-CN" altLang="zh-CN" sz="4000">
                <a:latin typeface="黑体" pitchFamily="2" charset="-122"/>
                <a:ea typeface="黑体" pitchFamily="2" charset="-122"/>
              </a:endParaRPr>
            </a:p>
          </p:txBody>
        </p:sp>
        <p:sp>
          <p:nvSpPr>
            <p:cNvPr id="35859" name="文本框 19"/>
            <p:cNvSpPr txBox="1">
              <a:spLocks noChangeArrowheads="1"/>
            </p:cNvSpPr>
            <p:nvPr/>
          </p:nvSpPr>
          <p:spPr bwMode="auto">
            <a:xfrm>
              <a:off x="408" y="1162"/>
              <a:ext cx="340" cy="327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800"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itchFamily="2" charset="-122"/>
                  <a:ea typeface="黑体" pitchFamily="2" charset="-122"/>
                </a:rPr>
                <a:t>Q7</a:t>
              </a:r>
            </a:p>
          </p:txBody>
        </p:sp>
      </p:grpSp>
      <p:sp>
        <p:nvSpPr>
          <p:cNvPr id="35860" name="自选图形 20"/>
          <p:cNvSpPr>
            <a:spLocks noChangeArrowheads="1"/>
          </p:cNvSpPr>
          <p:nvPr/>
        </p:nvSpPr>
        <p:spPr bwMode="auto">
          <a:xfrm>
            <a:off x="2444750" y="1752600"/>
            <a:ext cx="5327650" cy="6477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2800">
                <a:effectLst>
                  <a:outerShdw blurRad="38100" dist="38100" dir="2700000" algn="tl">
                    <a:srgbClr val="FFFFFF"/>
                  </a:outerShdw>
                </a:effectLst>
                <a:latin typeface="黑体" pitchFamily="2" charset="-122"/>
                <a:ea typeface="黑体" pitchFamily="2" charset="-122"/>
              </a:rPr>
              <a:t>我的</a:t>
            </a:r>
            <a:r>
              <a:rPr lang="en-US" altLang="zh-CN" sz="2800">
                <a:effectLst>
                  <a:outerShdw blurRad="38100" dist="38100" dir="2700000" algn="tl">
                    <a:srgbClr val="FFFFFF"/>
                  </a:outerShdw>
                </a:effectLst>
                <a:latin typeface="黑体" pitchFamily="2" charset="-122"/>
                <a:ea typeface="黑体" pitchFamily="2" charset="-122"/>
              </a:rPr>
              <a:t>PPT</a:t>
            </a:r>
            <a:r>
              <a:rPr lang="zh-CN" altLang="en-US" sz="2800">
                <a:effectLst>
                  <a:outerShdw blurRad="38100" dist="38100" dir="2700000" algn="tl">
                    <a:srgbClr val="FFFFFF"/>
                  </a:outerShdw>
                </a:effectLst>
                <a:latin typeface="黑体" pitchFamily="2" charset="-122"/>
                <a:ea typeface="黑体" pitchFamily="2" charset="-122"/>
              </a:rPr>
              <a:t>为什么尺寸一直很大？</a:t>
            </a:r>
          </a:p>
        </p:txBody>
      </p:sp>
      <p:grpSp>
        <p:nvGrpSpPr>
          <p:cNvPr id="5" name="组合 21"/>
          <p:cNvGrpSpPr>
            <a:grpSpLocks/>
          </p:cNvGrpSpPr>
          <p:nvPr/>
        </p:nvGrpSpPr>
        <p:grpSpPr bwMode="auto">
          <a:xfrm>
            <a:off x="2457450" y="2687638"/>
            <a:ext cx="5256213" cy="1081087"/>
            <a:chOff x="1565" y="1706"/>
            <a:chExt cx="3311" cy="681"/>
          </a:xfrm>
        </p:grpSpPr>
        <p:sp>
          <p:nvSpPr>
            <p:cNvPr id="35862" name="自选图形 22"/>
            <p:cNvSpPr>
              <a:spLocks noChangeArrowheads="1"/>
            </p:cNvSpPr>
            <p:nvPr/>
          </p:nvSpPr>
          <p:spPr bwMode="auto">
            <a:xfrm>
              <a:off x="1565" y="1706"/>
              <a:ext cx="3311" cy="681"/>
            </a:xfrm>
            <a:prstGeom prst="foldedCorner">
              <a:avLst>
                <a:gd name="adj" fmla="val 8213"/>
              </a:avLst>
            </a:prstGeom>
            <a:ln>
              <a:headEnd/>
              <a:tailEnd/>
            </a:ln>
            <a:extLst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5863" name="文本框 23"/>
            <p:cNvSpPr txBox="1">
              <a:spLocks noChangeArrowheads="1"/>
            </p:cNvSpPr>
            <p:nvPr/>
          </p:nvSpPr>
          <p:spPr bwMode="auto">
            <a:xfrm>
              <a:off x="1800" y="1758"/>
              <a:ext cx="2791" cy="596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80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黑体" pitchFamily="2" charset="-122"/>
                </a:rPr>
                <a:t>尽量使用</a:t>
              </a:r>
              <a:r>
                <a:rPr lang="en-US" altLang="zh-CN" sz="280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黑体" pitchFamily="2" charset="-122"/>
                </a:rPr>
                <a:t>PPT</a:t>
              </a:r>
              <a:r>
                <a:rPr lang="zh-CN" altLang="en-US" sz="280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黑体" pitchFamily="2" charset="-122"/>
                </a:rPr>
                <a:t>中自带的元素</a:t>
              </a:r>
            </a:p>
            <a:p>
              <a:pPr>
                <a:defRPr/>
              </a:pPr>
              <a:r>
                <a:rPr lang="zh-CN" altLang="en-US" sz="280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黑体" pitchFamily="2" charset="-122"/>
                </a:rPr>
                <a:t>做完</a:t>
              </a:r>
              <a:r>
                <a:rPr lang="en-US" altLang="zh-CN" sz="280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黑体" pitchFamily="2" charset="-122"/>
                </a:rPr>
                <a:t>PPT</a:t>
              </a:r>
              <a:r>
                <a:rPr lang="zh-CN" altLang="en-US" sz="280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黑体" pitchFamily="2" charset="-122"/>
                </a:rPr>
                <a:t>后对图片进行压缩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5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5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50" grpId="0" animBg="1"/>
      <p:bldP spid="35860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文本框 17"/>
          <p:cNvSpPr txBox="1">
            <a:spLocks noChangeArrowheads="1"/>
          </p:cNvSpPr>
          <p:nvPr/>
        </p:nvSpPr>
        <p:spPr bwMode="auto">
          <a:xfrm>
            <a:off x="4343400" y="4724400"/>
            <a:ext cx="1670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赖祖亮</a:t>
            </a:r>
            <a:r>
              <a:rPr lang="en-US" altLang="zh-CN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@</a:t>
            </a:r>
            <a:r>
              <a:rPr lang="zh-CN" altLang="en-US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小木虫</a:t>
            </a:r>
          </a:p>
        </p:txBody>
      </p:sp>
      <p:sp>
        <p:nvSpPr>
          <p:cNvPr id="31747" name="文本框 18"/>
          <p:cNvSpPr txBox="1">
            <a:spLocks noChangeArrowheads="1"/>
          </p:cNvSpPr>
          <p:nvPr/>
        </p:nvSpPr>
        <p:spPr bwMode="auto">
          <a:xfrm>
            <a:off x="1447800" y="2971800"/>
            <a:ext cx="1670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赖祖亮</a:t>
            </a:r>
            <a:r>
              <a:rPr lang="en-US" altLang="zh-CN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@</a:t>
            </a:r>
            <a:r>
              <a:rPr lang="zh-CN" altLang="en-US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小木虫</a:t>
            </a:r>
          </a:p>
        </p:txBody>
      </p:sp>
      <p:sp>
        <p:nvSpPr>
          <p:cNvPr id="36866" name="矩形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常见问题解决方案</a:t>
            </a:r>
            <a:r>
              <a:rPr lang="en-US" altLang="zh-CN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5</a:t>
            </a:r>
          </a:p>
        </p:txBody>
      </p:sp>
      <p:grpSp>
        <p:nvGrpSpPr>
          <p:cNvPr id="2" name="组合 3"/>
          <p:cNvGrpSpPr>
            <a:grpSpLocks/>
          </p:cNvGrpSpPr>
          <p:nvPr/>
        </p:nvGrpSpPr>
        <p:grpSpPr bwMode="auto">
          <a:xfrm>
            <a:off x="900113" y="1773238"/>
            <a:ext cx="863600" cy="719137"/>
            <a:chOff x="295" y="1117"/>
            <a:chExt cx="544" cy="453"/>
          </a:xfrm>
        </p:grpSpPr>
        <p:sp>
          <p:nvSpPr>
            <p:cNvPr id="36868" name="自选图形 4"/>
            <p:cNvSpPr>
              <a:spLocks noChangeArrowheads="1"/>
            </p:cNvSpPr>
            <p:nvPr/>
          </p:nvSpPr>
          <p:spPr bwMode="auto">
            <a:xfrm>
              <a:off x="295" y="1117"/>
              <a:ext cx="544" cy="453"/>
            </a:xfrm>
            <a:prstGeom prst="horizontalScroll">
              <a:avLst>
                <a:gd name="adj" fmla="val 12500"/>
              </a:avLst>
            </a:prstGeom>
            <a:gradFill rotWithShape="1">
              <a:gsLst>
                <a:gs pos="0">
                  <a:srgbClr val="33CCCC"/>
                </a:gs>
                <a:gs pos="50000">
                  <a:schemeClr val="bg1"/>
                </a:gs>
                <a:gs pos="100000">
                  <a:srgbClr val="33CCCC"/>
                </a:gs>
              </a:gsLst>
              <a:lin ang="0" scaled="1"/>
            </a:gradFill>
            <a:ln w="9525">
              <a:solidFill>
                <a:schemeClr val="bg2"/>
              </a:solidFill>
              <a:round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algn="ctr">
                <a:defRPr/>
              </a:pPr>
              <a:endParaRPr lang="zh-CN" altLang="zh-CN" sz="4000">
                <a:latin typeface="黑体" pitchFamily="2" charset="-122"/>
                <a:ea typeface="黑体" pitchFamily="2" charset="-122"/>
              </a:endParaRPr>
            </a:p>
          </p:txBody>
        </p:sp>
        <p:sp>
          <p:nvSpPr>
            <p:cNvPr id="36869" name="文本框 5"/>
            <p:cNvSpPr txBox="1">
              <a:spLocks noChangeArrowheads="1"/>
            </p:cNvSpPr>
            <p:nvPr/>
          </p:nvSpPr>
          <p:spPr bwMode="auto">
            <a:xfrm>
              <a:off x="408" y="1162"/>
              <a:ext cx="340" cy="327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800"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itchFamily="2" charset="-122"/>
                  <a:ea typeface="黑体" pitchFamily="2" charset="-122"/>
                </a:rPr>
                <a:t>Q9</a:t>
              </a:r>
            </a:p>
          </p:txBody>
        </p:sp>
      </p:grpSp>
      <p:sp>
        <p:nvSpPr>
          <p:cNvPr id="36870" name="自选图形 6"/>
          <p:cNvSpPr>
            <a:spLocks noChangeArrowheads="1"/>
          </p:cNvSpPr>
          <p:nvPr/>
        </p:nvSpPr>
        <p:spPr bwMode="auto">
          <a:xfrm>
            <a:off x="2471738" y="1773238"/>
            <a:ext cx="5327650" cy="6477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2800">
                <a:effectLst>
                  <a:outerShdw blurRad="38100" dist="38100" dir="2700000" algn="tl">
                    <a:srgbClr val="FFFFFF"/>
                  </a:outerShdw>
                </a:effectLst>
                <a:latin typeface="黑体" pitchFamily="2" charset="-122"/>
                <a:ea typeface="黑体" pitchFamily="2" charset="-122"/>
              </a:rPr>
              <a:t>如何在段落中另起新行不用制表位</a:t>
            </a:r>
          </a:p>
        </p:txBody>
      </p:sp>
      <p:grpSp>
        <p:nvGrpSpPr>
          <p:cNvPr id="31751" name="组合 7"/>
          <p:cNvGrpSpPr>
            <a:grpSpLocks/>
          </p:cNvGrpSpPr>
          <p:nvPr/>
        </p:nvGrpSpPr>
        <p:grpSpPr bwMode="auto">
          <a:xfrm>
            <a:off x="900113" y="4076700"/>
            <a:ext cx="863600" cy="719138"/>
            <a:chOff x="567" y="2568"/>
            <a:chExt cx="544" cy="453"/>
          </a:xfrm>
        </p:grpSpPr>
        <p:sp>
          <p:nvSpPr>
            <p:cNvPr id="36872" name="自选图形 8"/>
            <p:cNvSpPr>
              <a:spLocks noChangeArrowheads="1"/>
            </p:cNvSpPr>
            <p:nvPr/>
          </p:nvSpPr>
          <p:spPr bwMode="auto">
            <a:xfrm>
              <a:off x="567" y="2568"/>
              <a:ext cx="544" cy="453"/>
            </a:xfrm>
            <a:prstGeom prst="horizontalScroll">
              <a:avLst>
                <a:gd name="adj" fmla="val 12500"/>
              </a:avLst>
            </a:prstGeom>
            <a:gradFill rotWithShape="1">
              <a:gsLst>
                <a:gs pos="0">
                  <a:srgbClr val="33CCCC"/>
                </a:gs>
                <a:gs pos="50000">
                  <a:schemeClr val="bg1"/>
                </a:gs>
                <a:gs pos="100000">
                  <a:srgbClr val="33CCCC"/>
                </a:gs>
              </a:gsLst>
              <a:lin ang="0" scaled="1"/>
            </a:gradFill>
            <a:ln w="9525">
              <a:solidFill>
                <a:schemeClr val="bg2"/>
              </a:solidFill>
              <a:round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algn="ctr">
                <a:defRPr/>
              </a:pPr>
              <a:endParaRPr lang="zh-CN" altLang="zh-CN" sz="4000">
                <a:latin typeface="黑体" pitchFamily="2" charset="-122"/>
                <a:ea typeface="黑体" pitchFamily="2" charset="-122"/>
              </a:endParaRPr>
            </a:p>
          </p:txBody>
        </p:sp>
        <p:sp>
          <p:nvSpPr>
            <p:cNvPr id="36873" name="文本框 9"/>
            <p:cNvSpPr txBox="1">
              <a:spLocks noChangeArrowheads="1"/>
            </p:cNvSpPr>
            <p:nvPr/>
          </p:nvSpPr>
          <p:spPr bwMode="auto">
            <a:xfrm>
              <a:off x="612" y="2613"/>
              <a:ext cx="499" cy="327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800"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itchFamily="2" charset="-122"/>
                  <a:ea typeface="黑体" pitchFamily="2" charset="-122"/>
                </a:rPr>
                <a:t>Q10</a:t>
              </a:r>
            </a:p>
          </p:txBody>
        </p:sp>
      </p:grpSp>
      <p:sp>
        <p:nvSpPr>
          <p:cNvPr id="36874" name="自选图形 10"/>
          <p:cNvSpPr>
            <a:spLocks noChangeArrowheads="1"/>
          </p:cNvSpPr>
          <p:nvPr/>
        </p:nvSpPr>
        <p:spPr bwMode="auto">
          <a:xfrm>
            <a:off x="2471738" y="4076700"/>
            <a:ext cx="5327650" cy="6477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2800">
                <a:effectLst>
                  <a:outerShdw blurRad="38100" dist="38100" dir="2700000" algn="tl">
                    <a:srgbClr val="FFFFFF"/>
                  </a:outerShdw>
                </a:effectLst>
                <a:latin typeface="黑体" pitchFamily="2" charset="-122"/>
                <a:ea typeface="黑体" pitchFamily="2" charset="-122"/>
              </a:rPr>
              <a:t>针对网上各种</a:t>
            </a:r>
            <a:r>
              <a:rPr lang="en-US" altLang="zh-CN" sz="2800">
                <a:effectLst>
                  <a:outerShdw blurRad="38100" dist="38100" dir="2700000" algn="tl">
                    <a:srgbClr val="FFFFFF"/>
                  </a:outerShdw>
                </a:effectLst>
                <a:latin typeface="黑体" pitchFamily="2" charset="-122"/>
                <a:ea typeface="黑体" pitchFamily="2" charset="-122"/>
              </a:rPr>
              <a:t>PPT</a:t>
            </a:r>
            <a:r>
              <a:rPr lang="zh-CN" altLang="en-US" sz="2800">
                <a:effectLst>
                  <a:outerShdw blurRad="38100" dist="38100" dir="2700000" algn="tl">
                    <a:srgbClr val="FFFFFF"/>
                  </a:outerShdw>
                </a:effectLst>
                <a:latin typeface="黑体" pitchFamily="2" charset="-122"/>
                <a:ea typeface="黑体" pitchFamily="2" charset="-122"/>
              </a:rPr>
              <a:t>教程如何取舍？</a:t>
            </a:r>
          </a:p>
        </p:txBody>
      </p:sp>
      <p:grpSp>
        <p:nvGrpSpPr>
          <p:cNvPr id="31753" name="组合 11"/>
          <p:cNvGrpSpPr>
            <a:grpSpLocks/>
          </p:cNvGrpSpPr>
          <p:nvPr/>
        </p:nvGrpSpPr>
        <p:grpSpPr bwMode="auto">
          <a:xfrm>
            <a:off x="2484438" y="2708275"/>
            <a:ext cx="5256212" cy="1081088"/>
            <a:chOff x="1565" y="1706"/>
            <a:chExt cx="3311" cy="681"/>
          </a:xfrm>
        </p:grpSpPr>
        <p:sp>
          <p:nvSpPr>
            <p:cNvPr id="36876" name="自选图形 12"/>
            <p:cNvSpPr>
              <a:spLocks noChangeArrowheads="1"/>
            </p:cNvSpPr>
            <p:nvPr/>
          </p:nvSpPr>
          <p:spPr bwMode="auto">
            <a:xfrm>
              <a:off x="1565" y="1706"/>
              <a:ext cx="3311" cy="681"/>
            </a:xfrm>
            <a:prstGeom prst="foldedCorner">
              <a:avLst>
                <a:gd name="adj" fmla="val 8213"/>
              </a:avLst>
            </a:prstGeom>
            <a:ln>
              <a:headEnd/>
              <a:tailEnd/>
            </a:ln>
            <a:extLst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6877" name="文本框 13"/>
            <p:cNvSpPr txBox="1">
              <a:spLocks noChangeArrowheads="1"/>
            </p:cNvSpPr>
            <p:nvPr/>
          </p:nvSpPr>
          <p:spPr bwMode="auto">
            <a:xfrm>
              <a:off x="2266" y="1758"/>
              <a:ext cx="1903" cy="596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280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黑体" pitchFamily="2" charset="-122"/>
                </a:rPr>
                <a:t>只需要</a:t>
              </a:r>
              <a:r>
                <a:rPr lang="en-US" altLang="zh-CN" sz="2800" dirty="0" err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黑体" pitchFamily="2" charset="-122"/>
                </a:rPr>
                <a:t>Shift+Enter</a:t>
              </a:r>
              <a:endParaRPr lang="en-US" altLang="zh-CN" sz="28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endParaRPr>
            </a:p>
            <a:p>
              <a:pPr algn="ctr">
                <a:defRPr/>
              </a:pPr>
              <a:r>
                <a:rPr lang="zh-CN" altLang="en-US" sz="280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黑体" pitchFamily="2" charset="-122"/>
                </a:rPr>
                <a:t>即可另起新行</a:t>
              </a:r>
            </a:p>
          </p:txBody>
        </p:sp>
      </p:grpSp>
      <p:grpSp>
        <p:nvGrpSpPr>
          <p:cNvPr id="31754" name="组合 14"/>
          <p:cNvGrpSpPr>
            <a:grpSpLocks/>
          </p:cNvGrpSpPr>
          <p:nvPr/>
        </p:nvGrpSpPr>
        <p:grpSpPr bwMode="auto">
          <a:xfrm>
            <a:off x="2484438" y="5013325"/>
            <a:ext cx="5256212" cy="1079500"/>
            <a:chOff x="1565" y="3158"/>
            <a:chExt cx="3311" cy="680"/>
          </a:xfrm>
        </p:grpSpPr>
        <p:sp>
          <p:nvSpPr>
            <p:cNvPr id="36879" name="自选图形 15"/>
            <p:cNvSpPr>
              <a:spLocks noChangeArrowheads="1"/>
            </p:cNvSpPr>
            <p:nvPr/>
          </p:nvSpPr>
          <p:spPr bwMode="auto">
            <a:xfrm>
              <a:off x="1565" y="3158"/>
              <a:ext cx="3311" cy="680"/>
            </a:xfrm>
            <a:prstGeom prst="foldedCorner">
              <a:avLst>
                <a:gd name="adj" fmla="val 8213"/>
              </a:avLst>
            </a:prstGeom>
            <a:gradFill rotWithShape="1">
              <a:gsLst>
                <a:gs pos="0">
                  <a:srgbClr val="99FF66"/>
                </a:gs>
                <a:gs pos="50000">
                  <a:schemeClr val="bg1"/>
                </a:gs>
                <a:gs pos="100000">
                  <a:srgbClr val="99FF66"/>
                </a:gs>
              </a:gsLst>
              <a:lin ang="5400000" scaled="1"/>
            </a:gradFill>
            <a:ln w="9525">
              <a:solidFill>
                <a:schemeClr val="bg2"/>
              </a:solidFill>
              <a:round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6880" name="文本框 16"/>
            <p:cNvSpPr txBox="1">
              <a:spLocks noChangeArrowheads="1"/>
            </p:cNvSpPr>
            <p:nvPr/>
          </p:nvSpPr>
          <p:spPr bwMode="auto">
            <a:xfrm>
              <a:off x="1578" y="3197"/>
              <a:ext cx="3252" cy="596"/>
            </a:xfrm>
            <a:prstGeom prst="rect">
              <a:avLst/>
            </a:prstGeom>
            <a:noFill/>
            <a:ln>
              <a:noFill/>
            </a:ln>
            <a:extLst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80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黑体" pitchFamily="2" charset="-122"/>
                </a:rPr>
                <a:t>可信但不可全信，善于总结归纳</a:t>
              </a:r>
            </a:p>
            <a:p>
              <a:pPr>
                <a:defRPr/>
              </a:pPr>
              <a:r>
                <a:rPr lang="zh-CN" altLang="en-US" sz="280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黑体" pitchFamily="2" charset="-122"/>
                </a:rPr>
                <a:t>可用但不可全用，突出自己风格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0" grpId="0" animBg="1"/>
      <p:bldP spid="36874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"/>
          <p:cNvSpPr txBox="1">
            <a:spLocks noChangeArrowheads="1"/>
          </p:cNvSpPr>
          <p:nvPr/>
        </p:nvSpPr>
        <p:spPr bwMode="auto">
          <a:xfrm>
            <a:off x="457200" y="90872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PPT</a:t>
            </a:r>
            <a:r>
              <a:rPr kumimoji="0" lang="zh-CN" alt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实例</a:t>
            </a:r>
            <a:endParaRPr kumimoji="0" lang="en-US" altLang="zh-CN" sz="60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467544" y="3068960"/>
            <a:ext cx="1872208" cy="1872208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总结</a:t>
            </a:r>
            <a:endParaRPr lang="zh-CN" altLang="en-US" sz="36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555776" y="3068960"/>
            <a:ext cx="1872208" cy="1872208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汇报</a:t>
            </a:r>
            <a:endParaRPr lang="zh-CN" altLang="en-US" sz="36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572000" y="3068960"/>
            <a:ext cx="1872208" cy="1872208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报奖</a:t>
            </a:r>
            <a:endParaRPr lang="zh-CN" altLang="en-US" sz="36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6588224" y="3068960"/>
            <a:ext cx="1872208" cy="1872208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党建</a:t>
            </a:r>
            <a:endParaRPr lang="zh-CN" altLang="en-US" sz="36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何为优秀的幻灯片？</a:t>
            </a:r>
          </a:p>
        </p:txBody>
      </p:sp>
      <p:grpSp>
        <p:nvGrpSpPr>
          <p:cNvPr id="2" name="组合 3"/>
          <p:cNvGrpSpPr>
            <a:grpSpLocks/>
          </p:cNvGrpSpPr>
          <p:nvPr/>
        </p:nvGrpSpPr>
        <p:grpSpPr bwMode="auto">
          <a:xfrm>
            <a:off x="1331913" y="2655888"/>
            <a:ext cx="1570037" cy="701675"/>
            <a:chOff x="839" y="1673"/>
            <a:chExt cx="989" cy="442"/>
          </a:xfrm>
        </p:grpSpPr>
        <p:sp>
          <p:nvSpPr>
            <p:cNvPr id="7207" name="文本框 4"/>
            <p:cNvSpPr txBox="1">
              <a:spLocks noChangeArrowheads="1"/>
            </p:cNvSpPr>
            <p:nvPr/>
          </p:nvSpPr>
          <p:spPr bwMode="auto">
            <a:xfrm>
              <a:off x="839" y="1673"/>
              <a:ext cx="308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4000">
                  <a:solidFill>
                    <a:srgbClr val="FF0000"/>
                  </a:solidFill>
                  <a:latin typeface="Algerian" pitchFamily="82" charset="0"/>
                </a:rPr>
                <a:t>1</a:t>
              </a:r>
            </a:p>
          </p:txBody>
        </p:sp>
        <p:sp>
          <p:nvSpPr>
            <p:cNvPr id="7208" name="椭圆 5"/>
            <p:cNvSpPr>
              <a:spLocks noChangeArrowheads="1"/>
            </p:cNvSpPr>
            <p:nvPr/>
          </p:nvSpPr>
          <p:spPr bwMode="auto">
            <a:xfrm>
              <a:off x="1102" y="1718"/>
              <a:ext cx="726" cy="363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FAD622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968014"/>
              </a:outerShdw>
            </a:effectLst>
          </p:spPr>
          <p:txBody>
            <a:bodyPr wrap="none" anchor="ctr"/>
            <a:lstStyle/>
            <a:p>
              <a:pPr algn="ctr"/>
              <a:r>
                <a:rPr lang="zh-CN" altLang="en-US" sz="2800">
                  <a:ea typeface="黑体" pitchFamily="2" charset="-122"/>
                </a:rPr>
                <a:t>内容</a:t>
              </a:r>
            </a:p>
          </p:txBody>
        </p:sp>
      </p:grpSp>
      <p:grpSp>
        <p:nvGrpSpPr>
          <p:cNvPr id="3" name="组合 6"/>
          <p:cNvGrpSpPr>
            <a:grpSpLocks/>
          </p:cNvGrpSpPr>
          <p:nvPr/>
        </p:nvGrpSpPr>
        <p:grpSpPr bwMode="auto">
          <a:xfrm>
            <a:off x="3275013" y="2492375"/>
            <a:ext cx="2592387" cy="2592388"/>
            <a:chOff x="1927" y="1434"/>
            <a:chExt cx="1633" cy="1633"/>
          </a:xfrm>
        </p:grpSpPr>
        <p:sp>
          <p:nvSpPr>
            <p:cNvPr id="7193" name="椭圆 7"/>
            <p:cNvSpPr>
              <a:spLocks noChangeArrowheads="1"/>
            </p:cNvSpPr>
            <p:nvPr/>
          </p:nvSpPr>
          <p:spPr bwMode="auto">
            <a:xfrm>
              <a:off x="1927" y="1434"/>
              <a:ext cx="1633" cy="1633"/>
            </a:xfrm>
            <a:prstGeom prst="ellipse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rgbClr val="C0C0C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00" name="椭圆 8"/>
            <p:cNvSpPr>
              <a:spLocks noChangeArrowheads="1"/>
            </p:cNvSpPr>
            <p:nvPr/>
          </p:nvSpPr>
          <p:spPr bwMode="auto">
            <a:xfrm>
              <a:off x="2018" y="1525"/>
              <a:ext cx="1451" cy="1451"/>
            </a:xfrm>
            <a:prstGeom prst="ellipse">
              <a:avLst/>
            </a:prstGeom>
            <a:gradFill rotWithShape="1">
              <a:gsLst>
                <a:gs pos="0">
                  <a:srgbClr val="00FFFF"/>
                </a:gs>
                <a:gs pos="50000">
                  <a:schemeClr val="bg1"/>
                </a:gs>
                <a:gs pos="100000">
                  <a:srgbClr val="00FFFF"/>
                </a:gs>
              </a:gsLst>
              <a:lin ang="18900000" scaled="1"/>
            </a:gradFill>
            <a:ln w="9525">
              <a:solidFill>
                <a:srgbClr val="C0C0C0"/>
              </a:solidFill>
              <a:round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195" name="椭圆 9"/>
            <p:cNvSpPr>
              <a:spLocks noChangeArrowheads="1"/>
            </p:cNvSpPr>
            <p:nvPr/>
          </p:nvSpPr>
          <p:spPr bwMode="auto">
            <a:xfrm>
              <a:off x="2699" y="1570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0066FF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96" name="椭圆 10"/>
            <p:cNvSpPr>
              <a:spLocks noChangeArrowheads="1"/>
            </p:cNvSpPr>
            <p:nvPr/>
          </p:nvSpPr>
          <p:spPr bwMode="auto">
            <a:xfrm>
              <a:off x="3333" y="220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0066FF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97" name="椭圆 11"/>
            <p:cNvSpPr>
              <a:spLocks noChangeArrowheads="1"/>
            </p:cNvSpPr>
            <p:nvPr/>
          </p:nvSpPr>
          <p:spPr bwMode="auto">
            <a:xfrm>
              <a:off x="2064" y="2205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0066FF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98" name="椭圆 12"/>
            <p:cNvSpPr>
              <a:spLocks noChangeArrowheads="1"/>
            </p:cNvSpPr>
            <p:nvPr/>
          </p:nvSpPr>
          <p:spPr bwMode="auto">
            <a:xfrm>
              <a:off x="2699" y="2840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0066FF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99" name="椭圆 13"/>
            <p:cNvSpPr>
              <a:spLocks noChangeArrowheads="1"/>
            </p:cNvSpPr>
            <p:nvPr/>
          </p:nvSpPr>
          <p:spPr bwMode="auto">
            <a:xfrm>
              <a:off x="3243" y="1888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0066FF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00" name="椭圆 14"/>
            <p:cNvSpPr>
              <a:spLocks noChangeArrowheads="1"/>
            </p:cNvSpPr>
            <p:nvPr/>
          </p:nvSpPr>
          <p:spPr bwMode="auto">
            <a:xfrm>
              <a:off x="3016" y="1661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0066FF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01" name="椭圆 15"/>
            <p:cNvSpPr>
              <a:spLocks noChangeArrowheads="1"/>
            </p:cNvSpPr>
            <p:nvPr/>
          </p:nvSpPr>
          <p:spPr bwMode="auto">
            <a:xfrm>
              <a:off x="2381" y="1661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0066FF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02" name="椭圆 16"/>
            <p:cNvSpPr>
              <a:spLocks noChangeArrowheads="1"/>
            </p:cNvSpPr>
            <p:nvPr/>
          </p:nvSpPr>
          <p:spPr bwMode="auto">
            <a:xfrm>
              <a:off x="2154" y="1888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0066FF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03" name="椭圆 17"/>
            <p:cNvSpPr>
              <a:spLocks noChangeArrowheads="1"/>
            </p:cNvSpPr>
            <p:nvPr/>
          </p:nvSpPr>
          <p:spPr bwMode="auto">
            <a:xfrm>
              <a:off x="2154" y="2523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0066FF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04" name="椭圆 18"/>
            <p:cNvSpPr>
              <a:spLocks noChangeArrowheads="1"/>
            </p:cNvSpPr>
            <p:nvPr/>
          </p:nvSpPr>
          <p:spPr bwMode="auto">
            <a:xfrm>
              <a:off x="2381" y="2750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0066FF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05" name="椭圆 19"/>
            <p:cNvSpPr>
              <a:spLocks noChangeArrowheads="1"/>
            </p:cNvSpPr>
            <p:nvPr/>
          </p:nvSpPr>
          <p:spPr bwMode="auto">
            <a:xfrm>
              <a:off x="3016" y="2750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0066FF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06" name="椭圆 20"/>
            <p:cNvSpPr>
              <a:spLocks noChangeArrowheads="1"/>
            </p:cNvSpPr>
            <p:nvPr/>
          </p:nvSpPr>
          <p:spPr bwMode="auto">
            <a:xfrm>
              <a:off x="3243" y="2523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0066FF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" name="组合 21"/>
          <p:cNvGrpSpPr>
            <a:grpSpLocks/>
          </p:cNvGrpSpPr>
          <p:nvPr/>
        </p:nvGrpSpPr>
        <p:grpSpPr bwMode="auto">
          <a:xfrm>
            <a:off x="3706813" y="3716338"/>
            <a:ext cx="1728787" cy="144462"/>
            <a:chOff x="2335" y="2341"/>
            <a:chExt cx="1089" cy="91"/>
          </a:xfrm>
        </p:grpSpPr>
        <p:sp>
          <p:nvSpPr>
            <p:cNvPr id="8214" name="自选图形 22"/>
            <p:cNvSpPr>
              <a:spLocks noChangeArrowheads="1"/>
            </p:cNvSpPr>
            <p:nvPr/>
          </p:nvSpPr>
          <p:spPr bwMode="auto">
            <a:xfrm rot="12600000">
              <a:off x="2335" y="2342"/>
              <a:ext cx="1089" cy="90"/>
            </a:xfrm>
            <a:prstGeom prst="rightArrow">
              <a:avLst>
                <a:gd name="adj1" fmla="val 50157"/>
                <a:gd name="adj2" fmla="val 167047"/>
              </a:avLst>
            </a:prstGeom>
            <a:gradFill rotWithShape="1">
              <a:gsLst>
                <a:gs pos="0">
                  <a:schemeClr val="tx2"/>
                </a:gs>
                <a:gs pos="50000">
                  <a:srgbClr val="C0C0C0"/>
                </a:gs>
                <a:gs pos="100000">
                  <a:schemeClr val="tx2"/>
                </a:gs>
              </a:gsLst>
              <a:lin ang="540000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215" name="椭圆 23"/>
            <p:cNvSpPr>
              <a:spLocks noChangeArrowheads="1"/>
            </p:cNvSpPr>
            <p:nvPr/>
          </p:nvSpPr>
          <p:spPr bwMode="auto">
            <a:xfrm>
              <a:off x="2835" y="2341"/>
              <a:ext cx="91" cy="91"/>
            </a:xfrm>
            <a:prstGeom prst="ellipse">
              <a:avLst/>
            </a:prstGeom>
            <a:gradFill rotWithShape="1">
              <a:gsLst>
                <a:gs pos="0">
                  <a:schemeClr val="tx1">
                    <a:gamma/>
                    <a:tint val="0"/>
                    <a:invGamma/>
                  </a:schemeClr>
                </a:gs>
                <a:gs pos="100000">
                  <a:schemeClr val="tx1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5" name="组合 24"/>
          <p:cNvGrpSpPr>
            <a:grpSpLocks/>
          </p:cNvGrpSpPr>
          <p:nvPr/>
        </p:nvGrpSpPr>
        <p:grpSpPr bwMode="auto">
          <a:xfrm>
            <a:off x="3649663" y="1503363"/>
            <a:ext cx="1570037" cy="701675"/>
            <a:chOff x="2299" y="947"/>
            <a:chExt cx="989" cy="442"/>
          </a:xfrm>
        </p:grpSpPr>
        <p:sp>
          <p:nvSpPr>
            <p:cNvPr id="7189" name="文本框 25"/>
            <p:cNvSpPr txBox="1">
              <a:spLocks noChangeArrowheads="1"/>
            </p:cNvSpPr>
            <p:nvPr/>
          </p:nvSpPr>
          <p:spPr bwMode="auto">
            <a:xfrm>
              <a:off x="2299" y="947"/>
              <a:ext cx="308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4000">
                  <a:solidFill>
                    <a:srgbClr val="FF0000"/>
                  </a:solidFill>
                  <a:latin typeface="Algerian" pitchFamily="82" charset="0"/>
                </a:rPr>
                <a:t>2</a:t>
              </a:r>
            </a:p>
          </p:txBody>
        </p:sp>
        <p:sp>
          <p:nvSpPr>
            <p:cNvPr id="7190" name="椭圆 26"/>
            <p:cNvSpPr>
              <a:spLocks noChangeArrowheads="1"/>
            </p:cNvSpPr>
            <p:nvPr/>
          </p:nvSpPr>
          <p:spPr bwMode="auto">
            <a:xfrm>
              <a:off x="2562" y="992"/>
              <a:ext cx="726" cy="363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FAD622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968014"/>
              </a:outerShdw>
            </a:effectLst>
          </p:spPr>
          <p:txBody>
            <a:bodyPr wrap="none" anchor="ctr"/>
            <a:lstStyle/>
            <a:p>
              <a:pPr algn="ctr"/>
              <a:r>
                <a:rPr lang="zh-CN" altLang="en-US" sz="2800">
                  <a:ea typeface="黑体" pitchFamily="2" charset="-122"/>
                </a:rPr>
                <a:t>母板</a:t>
              </a:r>
            </a:p>
          </p:txBody>
        </p:sp>
      </p:grpSp>
      <p:grpSp>
        <p:nvGrpSpPr>
          <p:cNvPr id="6" name="组合 27"/>
          <p:cNvGrpSpPr>
            <a:grpSpLocks/>
          </p:cNvGrpSpPr>
          <p:nvPr/>
        </p:nvGrpSpPr>
        <p:grpSpPr bwMode="auto">
          <a:xfrm>
            <a:off x="6010275" y="2655888"/>
            <a:ext cx="1570038" cy="701675"/>
            <a:chOff x="3786" y="1673"/>
            <a:chExt cx="989" cy="442"/>
          </a:xfrm>
        </p:grpSpPr>
        <p:sp>
          <p:nvSpPr>
            <p:cNvPr id="7187" name="文本框 28"/>
            <p:cNvSpPr txBox="1">
              <a:spLocks noChangeArrowheads="1"/>
            </p:cNvSpPr>
            <p:nvPr/>
          </p:nvSpPr>
          <p:spPr bwMode="auto">
            <a:xfrm>
              <a:off x="3786" y="1673"/>
              <a:ext cx="308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4000">
                  <a:solidFill>
                    <a:srgbClr val="FF0000"/>
                  </a:solidFill>
                  <a:latin typeface="Algerian" pitchFamily="82" charset="0"/>
                </a:rPr>
                <a:t>3</a:t>
              </a:r>
            </a:p>
          </p:txBody>
        </p:sp>
        <p:sp>
          <p:nvSpPr>
            <p:cNvPr id="7188" name="椭圆 29"/>
            <p:cNvSpPr>
              <a:spLocks noChangeArrowheads="1"/>
            </p:cNvSpPr>
            <p:nvPr/>
          </p:nvSpPr>
          <p:spPr bwMode="auto">
            <a:xfrm>
              <a:off x="4049" y="1718"/>
              <a:ext cx="726" cy="363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FAD622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968014"/>
              </a:outerShdw>
            </a:effectLst>
          </p:spPr>
          <p:txBody>
            <a:bodyPr wrap="none" anchor="ctr"/>
            <a:lstStyle/>
            <a:p>
              <a:pPr algn="ctr"/>
              <a:r>
                <a:rPr lang="zh-CN" altLang="en-US" sz="2800">
                  <a:ea typeface="黑体" pitchFamily="2" charset="-122"/>
                </a:rPr>
                <a:t>配色</a:t>
              </a:r>
            </a:p>
          </p:txBody>
        </p:sp>
      </p:grpSp>
      <p:grpSp>
        <p:nvGrpSpPr>
          <p:cNvPr id="7" name="组合 30"/>
          <p:cNvGrpSpPr>
            <a:grpSpLocks/>
          </p:cNvGrpSpPr>
          <p:nvPr/>
        </p:nvGrpSpPr>
        <p:grpSpPr bwMode="auto">
          <a:xfrm>
            <a:off x="6026150" y="4294188"/>
            <a:ext cx="1570038" cy="701675"/>
            <a:chOff x="3796" y="2705"/>
            <a:chExt cx="989" cy="442"/>
          </a:xfrm>
        </p:grpSpPr>
        <p:sp>
          <p:nvSpPr>
            <p:cNvPr id="7185" name="文本框 31"/>
            <p:cNvSpPr txBox="1">
              <a:spLocks noChangeArrowheads="1"/>
            </p:cNvSpPr>
            <p:nvPr/>
          </p:nvSpPr>
          <p:spPr bwMode="auto">
            <a:xfrm>
              <a:off x="3796" y="2705"/>
              <a:ext cx="308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4000">
                  <a:solidFill>
                    <a:srgbClr val="FF0000"/>
                  </a:solidFill>
                  <a:latin typeface="Algerian" pitchFamily="82" charset="0"/>
                </a:rPr>
                <a:t>4</a:t>
              </a:r>
            </a:p>
          </p:txBody>
        </p:sp>
        <p:sp>
          <p:nvSpPr>
            <p:cNvPr id="7186" name="椭圆 32"/>
            <p:cNvSpPr>
              <a:spLocks noChangeArrowheads="1"/>
            </p:cNvSpPr>
            <p:nvPr/>
          </p:nvSpPr>
          <p:spPr bwMode="auto">
            <a:xfrm>
              <a:off x="4059" y="2750"/>
              <a:ext cx="726" cy="363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FAD622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968014"/>
              </a:outerShdw>
            </a:effectLst>
          </p:spPr>
          <p:txBody>
            <a:bodyPr wrap="none" anchor="ctr"/>
            <a:lstStyle/>
            <a:p>
              <a:pPr algn="ctr"/>
              <a:r>
                <a:rPr lang="zh-CN" altLang="en-US" sz="2800">
                  <a:ea typeface="黑体" pitchFamily="2" charset="-122"/>
                </a:rPr>
                <a:t>动画</a:t>
              </a:r>
            </a:p>
          </p:txBody>
        </p:sp>
      </p:grpSp>
      <p:grpSp>
        <p:nvGrpSpPr>
          <p:cNvPr id="8" name="组合 33"/>
          <p:cNvGrpSpPr>
            <a:grpSpLocks/>
          </p:cNvGrpSpPr>
          <p:nvPr/>
        </p:nvGrpSpPr>
        <p:grpSpPr bwMode="auto">
          <a:xfrm>
            <a:off x="3649663" y="5445125"/>
            <a:ext cx="1570037" cy="701675"/>
            <a:chOff x="2299" y="3430"/>
            <a:chExt cx="989" cy="442"/>
          </a:xfrm>
        </p:grpSpPr>
        <p:sp>
          <p:nvSpPr>
            <p:cNvPr id="7183" name="文本框 34"/>
            <p:cNvSpPr txBox="1">
              <a:spLocks noChangeArrowheads="1"/>
            </p:cNvSpPr>
            <p:nvPr/>
          </p:nvSpPr>
          <p:spPr bwMode="auto">
            <a:xfrm>
              <a:off x="2299" y="3430"/>
              <a:ext cx="308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4000">
                  <a:solidFill>
                    <a:srgbClr val="FF0000"/>
                  </a:solidFill>
                  <a:latin typeface="Algerian" pitchFamily="82" charset="0"/>
                </a:rPr>
                <a:t>5</a:t>
              </a:r>
            </a:p>
          </p:txBody>
        </p:sp>
        <p:sp>
          <p:nvSpPr>
            <p:cNvPr id="7184" name="椭圆 35"/>
            <p:cNvSpPr>
              <a:spLocks noChangeArrowheads="1"/>
            </p:cNvSpPr>
            <p:nvPr/>
          </p:nvSpPr>
          <p:spPr bwMode="auto">
            <a:xfrm>
              <a:off x="2562" y="3475"/>
              <a:ext cx="726" cy="363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FAD622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968014"/>
              </a:outerShdw>
            </a:effectLst>
          </p:spPr>
          <p:txBody>
            <a:bodyPr wrap="none" anchor="ctr"/>
            <a:lstStyle/>
            <a:p>
              <a:pPr algn="ctr"/>
              <a:r>
                <a:rPr lang="zh-CN" altLang="en-US" sz="2800">
                  <a:ea typeface="黑体" pitchFamily="2" charset="-122"/>
                </a:rPr>
                <a:t>演讲</a:t>
              </a:r>
            </a:p>
          </p:txBody>
        </p:sp>
      </p:grpSp>
      <p:grpSp>
        <p:nvGrpSpPr>
          <p:cNvPr id="9" name="组合 36"/>
          <p:cNvGrpSpPr>
            <a:grpSpLocks/>
          </p:cNvGrpSpPr>
          <p:nvPr/>
        </p:nvGrpSpPr>
        <p:grpSpPr bwMode="auto">
          <a:xfrm>
            <a:off x="1331913" y="4311650"/>
            <a:ext cx="1570037" cy="701675"/>
            <a:chOff x="839" y="2716"/>
            <a:chExt cx="989" cy="442"/>
          </a:xfrm>
        </p:grpSpPr>
        <p:sp>
          <p:nvSpPr>
            <p:cNvPr id="7181" name="文本框 37"/>
            <p:cNvSpPr txBox="1">
              <a:spLocks noChangeArrowheads="1"/>
            </p:cNvSpPr>
            <p:nvPr/>
          </p:nvSpPr>
          <p:spPr bwMode="auto">
            <a:xfrm>
              <a:off x="839" y="2716"/>
              <a:ext cx="308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4000">
                  <a:solidFill>
                    <a:srgbClr val="FF0000"/>
                  </a:solidFill>
                  <a:latin typeface="Algerian" pitchFamily="82" charset="0"/>
                </a:rPr>
                <a:t>6</a:t>
              </a:r>
            </a:p>
          </p:txBody>
        </p:sp>
        <p:sp>
          <p:nvSpPr>
            <p:cNvPr id="7182" name="椭圆 38"/>
            <p:cNvSpPr>
              <a:spLocks noChangeArrowheads="1"/>
            </p:cNvSpPr>
            <p:nvPr/>
          </p:nvSpPr>
          <p:spPr bwMode="auto">
            <a:xfrm>
              <a:off x="1102" y="2761"/>
              <a:ext cx="726" cy="363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FAD622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968014"/>
              </a:outerShdw>
            </a:effectLst>
          </p:spPr>
          <p:txBody>
            <a:bodyPr wrap="none" anchor="ctr"/>
            <a:lstStyle/>
            <a:p>
              <a:pPr algn="ctr"/>
              <a:r>
                <a:rPr lang="zh-CN" altLang="en-US" sz="2800">
                  <a:ea typeface="黑体" pitchFamily="2" charset="-122"/>
                </a:rPr>
                <a:t>互动</a:t>
              </a:r>
            </a:p>
          </p:txBody>
        </p:sp>
      </p:grpSp>
      <p:sp>
        <p:nvSpPr>
          <p:cNvPr id="7179" name="文本框 39"/>
          <p:cNvSpPr txBox="1">
            <a:spLocks noChangeArrowheads="1"/>
          </p:cNvSpPr>
          <p:nvPr/>
        </p:nvSpPr>
        <p:spPr bwMode="auto">
          <a:xfrm>
            <a:off x="5943600" y="1447800"/>
            <a:ext cx="1670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赖祖亮</a:t>
            </a:r>
            <a:r>
              <a:rPr lang="en-US" altLang="zh-CN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@</a:t>
            </a:r>
            <a:r>
              <a:rPr lang="zh-CN" altLang="en-US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小木虫</a:t>
            </a:r>
          </a:p>
        </p:txBody>
      </p:sp>
      <p:sp>
        <p:nvSpPr>
          <p:cNvPr id="7180" name="文本框 40"/>
          <p:cNvSpPr txBox="1">
            <a:spLocks noChangeArrowheads="1"/>
          </p:cNvSpPr>
          <p:nvPr/>
        </p:nvSpPr>
        <p:spPr bwMode="auto">
          <a:xfrm>
            <a:off x="1676400" y="1676400"/>
            <a:ext cx="1670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赖祖亮</a:t>
            </a:r>
            <a:r>
              <a:rPr lang="en-US" altLang="zh-CN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@</a:t>
            </a:r>
            <a:r>
              <a:rPr lang="zh-CN" altLang="en-US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小木虫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文本框 158"/>
          <p:cNvSpPr txBox="1">
            <a:spLocks noChangeArrowheads="1"/>
          </p:cNvSpPr>
          <p:nvPr/>
        </p:nvSpPr>
        <p:spPr bwMode="auto">
          <a:xfrm>
            <a:off x="5334000" y="4953000"/>
            <a:ext cx="1670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赖祖亮</a:t>
            </a:r>
            <a:r>
              <a:rPr lang="en-US" altLang="zh-CN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@</a:t>
            </a:r>
            <a:r>
              <a:rPr lang="zh-CN" altLang="en-US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小木虫</a:t>
            </a:r>
          </a:p>
        </p:txBody>
      </p:sp>
      <p:sp>
        <p:nvSpPr>
          <p:cNvPr id="8195" name="文本框 157"/>
          <p:cNvSpPr txBox="1">
            <a:spLocks noChangeArrowheads="1"/>
          </p:cNvSpPr>
          <p:nvPr/>
        </p:nvSpPr>
        <p:spPr bwMode="auto">
          <a:xfrm>
            <a:off x="2438400" y="3352800"/>
            <a:ext cx="1670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赖祖亮</a:t>
            </a:r>
            <a:r>
              <a:rPr lang="en-US" altLang="zh-CN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@</a:t>
            </a:r>
            <a:r>
              <a:rPr lang="zh-CN" altLang="en-US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小木虫</a:t>
            </a:r>
          </a:p>
        </p:txBody>
      </p:sp>
      <p:sp>
        <p:nvSpPr>
          <p:cNvPr id="9218" name="矩形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幻灯片制作的捷径</a:t>
            </a:r>
          </a:p>
        </p:txBody>
      </p:sp>
      <p:sp>
        <p:nvSpPr>
          <p:cNvPr id="9219" name="自选图形 3"/>
          <p:cNvSpPr>
            <a:spLocks noChangeArrowheads="1"/>
          </p:cNvSpPr>
          <p:nvPr/>
        </p:nvSpPr>
        <p:spPr bwMode="auto">
          <a:xfrm>
            <a:off x="611188" y="3429000"/>
            <a:ext cx="1511300" cy="504825"/>
          </a:xfrm>
          <a:prstGeom prst="foldedCorner">
            <a:avLst>
              <a:gd name="adj" fmla="val 12500"/>
            </a:avLst>
          </a:prstGeom>
          <a:gradFill rotWithShape="1">
            <a:gsLst>
              <a:gs pos="0">
                <a:schemeClr val="accent1"/>
              </a:gs>
              <a:gs pos="50000">
                <a:srgbClr val="FFFFCC"/>
              </a:gs>
              <a:gs pos="100000">
                <a:schemeClr val="accent1"/>
              </a:gs>
            </a:gsLst>
            <a:lin ang="2700000" scaled="1"/>
          </a:gradFill>
          <a:ln w="9525">
            <a:solidFill>
              <a:srgbClr val="C0C0C0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altLang="zh-CN" sz="2800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Template</a:t>
            </a:r>
          </a:p>
        </p:txBody>
      </p:sp>
      <p:pic>
        <p:nvPicPr>
          <p:cNvPr id="9220" name="图片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94063" y="1628775"/>
            <a:ext cx="1636712" cy="1223963"/>
          </a:xfrm>
          <a:prstGeom prst="rect">
            <a:avLst/>
          </a:prstGeom>
          <a:noFill/>
          <a:ln w="9525">
            <a:solidFill>
              <a:srgbClr val="C0C0C0"/>
            </a:solidFill>
            <a:miter lim="800000"/>
            <a:headEnd/>
            <a:tailEnd/>
          </a:ln>
        </p:spPr>
      </p:pic>
      <p:grpSp>
        <p:nvGrpSpPr>
          <p:cNvPr id="2" name="组合 5"/>
          <p:cNvGrpSpPr>
            <a:grpSpLocks/>
          </p:cNvGrpSpPr>
          <p:nvPr/>
        </p:nvGrpSpPr>
        <p:grpSpPr bwMode="auto">
          <a:xfrm>
            <a:off x="6318250" y="1712913"/>
            <a:ext cx="1719263" cy="1139825"/>
            <a:chOff x="720" y="1074"/>
            <a:chExt cx="4224" cy="2766"/>
          </a:xfrm>
        </p:grpSpPr>
        <p:sp>
          <p:nvSpPr>
            <p:cNvPr id="8335" name="自选图形 6"/>
            <p:cNvSpPr>
              <a:spLocks noChangeArrowheads="1"/>
            </p:cNvSpPr>
            <p:nvPr/>
          </p:nvSpPr>
          <p:spPr bwMode="auto">
            <a:xfrm>
              <a:off x="3504" y="2160"/>
              <a:ext cx="1440" cy="1680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zh-CN" altLang="zh-CN">
                <a:latin typeface="Verdana" pitchFamily="34" charset="0"/>
              </a:endParaRPr>
            </a:p>
          </p:txBody>
        </p:sp>
        <p:sp>
          <p:nvSpPr>
            <p:cNvPr id="8336" name="文本框 7"/>
            <p:cNvSpPr txBox="1">
              <a:spLocks noChangeArrowheads="1"/>
            </p:cNvSpPr>
            <p:nvPr/>
          </p:nvSpPr>
          <p:spPr bwMode="auto">
            <a:xfrm>
              <a:off x="3598" y="2284"/>
              <a:ext cx="1295" cy="7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endParaRPr lang="zh-CN" altLang="zh-CN" sz="1400">
                <a:solidFill>
                  <a:srgbClr val="000000"/>
                </a:solidFill>
              </a:endParaRPr>
            </a:p>
          </p:txBody>
        </p:sp>
        <p:sp>
          <p:nvSpPr>
            <p:cNvPr id="8337" name="自选图形 8"/>
            <p:cNvSpPr>
              <a:spLocks noChangeArrowheads="1"/>
            </p:cNvSpPr>
            <p:nvPr/>
          </p:nvSpPr>
          <p:spPr bwMode="auto">
            <a:xfrm>
              <a:off x="720" y="2160"/>
              <a:ext cx="1440" cy="1680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zh-CN" altLang="zh-CN">
                <a:latin typeface="Verdana" pitchFamily="34" charset="0"/>
              </a:endParaRPr>
            </a:p>
          </p:txBody>
        </p:sp>
        <p:sp>
          <p:nvSpPr>
            <p:cNvPr id="8338" name="文本框 9"/>
            <p:cNvSpPr txBox="1">
              <a:spLocks noChangeArrowheads="1"/>
            </p:cNvSpPr>
            <p:nvPr/>
          </p:nvSpPr>
          <p:spPr bwMode="auto">
            <a:xfrm>
              <a:off x="779" y="2287"/>
              <a:ext cx="1287" cy="7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endParaRPr lang="zh-CN" altLang="zh-CN" sz="1400">
                <a:solidFill>
                  <a:srgbClr val="000000"/>
                </a:solidFill>
              </a:endParaRPr>
            </a:p>
          </p:txBody>
        </p:sp>
        <p:sp>
          <p:nvSpPr>
            <p:cNvPr id="9226" name="任意多边形 10"/>
            <p:cNvSpPr>
              <a:spLocks/>
            </p:cNvSpPr>
            <p:nvPr/>
          </p:nvSpPr>
          <p:spPr bwMode="gray">
            <a:xfrm>
              <a:off x="2030" y="2099"/>
              <a:ext cx="569" cy="782"/>
            </a:xfrm>
            <a:custGeom>
              <a:avLst/>
              <a:gdLst>
                <a:gd name="T0" fmla="*/ 580 w 580"/>
                <a:gd name="T1" fmla="*/ 0 h 798"/>
                <a:gd name="T2" fmla="*/ 578 w 580"/>
                <a:gd name="T3" fmla="*/ 90 h 798"/>
                <a:gd name="T4" fmla="*/ 568 w 580"/>
                <a:gd name="T5" fmla="*/ 174 h 798"/>
                <a:gd name="T6" fmla="*/ 552 w 580"/>
                <a:gd name="T7" fmla="*/ 252 h 798"/>
                <a:gd name="T8" fmla="*/ 526 w 580"/>
                <a:gd name="T9" fmla="*/ 324 h 798"/>
                <a:gd name="T10" fmla="*/ 494 w 580"/>
                <a:gd name="T11" fmla="*/ 390 h 798"/>
                <a:gd name="T12" fmla="*/ 452 w 580"/>
                <a:gd name="T13" fmla="*/ 450 h 798"/>
                <a:gd name="T14" fmla="*/ 402 w 580"/>
                <a:gd name="T15" fmla="*/ 508 h 798"/>
                <a:gd name="T16" fmla="*/ 342 w 580"/>
                <a:gd name="T17" fmla="*/ 560 h 798"/>
                <a:gd name="T18" fmla="*/ 270 w 580"/>
                <a:gd name="T19" fmla="*/ 610 h 798"/>
                <a:gd name="T20" fmla="*/ 188 w 580"/>
                <a:gd name="T21" fmla="*/ 656 h 798"/>
                <a:gd name="T22" fmla="*/ 188 w 580"/>
                <a:gd name="T23" fmla="*/ 798 h 798"/>
                <a:gd name="T24" fmla="*/ 0 w 580"/>
                <a:gd name="T25" fmla="*/ 514 h 798"/>
                <a:gd name="T26" fmla="*/ 188 w 580"/>
                <a:gd name="T27" fmla="*/ 230 h 798"/>
                <a:gd name="T28" fmla="*/ 188 w 580"/>
                <a:gd name="T29" fmla="*/ 372 h 798"/>
                <a:gd name="T30" fmla="*/ 224 w 580"/>
                <a:gd name="T31" fmla="*/ 368 h 798"/>
                <a:gd name="T32" fmla="*/ 264 w 580"/>
                <a:gd name="T33" fmla="*/ 356 h 798"/>
                <a:gd name="T34" fmla="*/ 306 w 580"/>
                <a:gd name="T35" fmla="*/ 336 h 798"/>
                <a:gd name="T36" fmla="*/ 348 w 580"/>
                <a:gd name="T37" fmla="*/ 310 h 798"/>
                <a:gd name="T38" fmla="*/ 392 w 580"/>
                <a:gd name="T39" fmla="*/ 280 h 798"/>
                <a:gd name="T40" fmla="*/ 432 w 580"/>
                <a:gd name="T41" fmla="*/ 246 h 798"/>
                <a:gd name="T42" fmla="*/ 472 w 580"/>
                <a:gd name="T43" fmla="*/ 208 h 798"/>
                <a:gd name="T44" fmla="*/ 506 w 580"/>
                <a:gd name="T45" fmla="*/ 166 h 798"/>
                <a:gd name="T46" fmla="*/ 536 w 580"/>
                <a:gd name="T47" fmla="*/ 124 h 798"/>
                <a:gd name="T48" fmla="*/ 558 w 580"/>
                <a:gd name="T49" fmla="*/ 82 h 798"/>
                <a:gd name="T50" fmla="*/ 574 w 580"/>
                <a:gd name="T51" fmla="*/ 40 h 798"/>
                <a:gd name="T52" fmla="*/ 578 w 580"/>
                <a:gd name="T53" fmla="*/ 0 h 798"/>
                <a:gd name="T54" fmla="*/ 580 w 580"/>
                <a:gd name="T55" fmla="*/ 0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80" h="798">
                  <a:moveTo>
                    <a:pt x="580" y="0"/>
                  </a:moveTo>
                  <a:lnTo>
                    <a:pt x="578" y="90"/>
                  </a:lnTo>
                  <a:lnTo>
                    <a:pt x="568" y="174"/>
                  </a:lnTo>
                  <a:lnTo>
                    <a:pt x="552" y="252"/>
                  </a:lnTo>
                  <a:lnTo>
                    <a:pt x="526" y="324"/>
                  </a:lnTo>
                  <a:lnTo>
                    <a:pt x="494" y="390"/>
                  </a:lnTo>
                  <a:lnTo>
                    <a:pt x="452" y="450"/>
                  </a:lnTo>
                  <a:lnTo>
                    <a:pt x="402" y="508"/>
                  </a:lnTo>
                  <a:lnTo>
                    <a:pt x="342" y="560"/>
                  </a:lnTo>
                  <a:lnTo>
                    <a:pt x="270" y="610"/>
                  </a:lnTo>
                  <a:lnTo>
                    <a:pt x="188" y="656"/>
                  </a:lnTo>
                  <a:lnTo>
                    <a:pt x="188" y="798"/>
                  </a:lnTo>
                  <a:lnTo>
                    <a:pt x="0" y="514"/>
                  </a:lnTo>
                  <a:lnTo>
                    <a:pt x="188" y="230"/>
                  </a:lnTo>
                  <a:lnTo>
                    <a:pt x="188" y="372"/>
                  </a:lnTo>
                  <a:lnTo>
                    <a:pt x="224" y="368"/>
                  </a:lnTo>
                  <a:lnTo>
                    <a:pt x="264" y="356"/>
                  </a:lnTo>
                  <a:lnTo>
                    <a:pt x="306" y="336"/>
                  </a:lnTo>
                  <a:lnTo>
                    <a:pt x="348" y="310"/>
                  </a:lnTo>
                  <a:lnTo>
                    <a:pt x="392" y="280"/>
                  </a:lnTo>
                  <a:lnTo>
                    <a:pt x="432" y="246"/>
                  </a:lnTo>
                  <a:lnTo>
                    <a:pt x="472" y="208"/>
                  </a:lnTo>
                  <a:lnTo>
                    <a:pt x="506" y="166"/>
                  </a:lnTo>
                  <a:lnTo>
                    <a:pt x="536" y="124"/>
                  </a:lnTo>
                  <a:lnTo>
                    <a:pt x="558" y="82"/>
                  </a:lnTo>
                  <a:lnTo>
                    <a:pt x="574" y="40"/>
                  </a:lnTo>
                  <a:lnTo>
                    <a:pt x="578" y="0"/>
                  </a:lnTo>
                  <a:lnTo>
                    <a:pt x="58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31765"/>
                    <a:invGamma/>
                  </a:schemeClr>
                </a:gs>
              </a:gsLst>
              <a:lin ang="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340" name="自选图形 11"/>
            <p:cNvSpPr>
              <a:spLocks noChangeAspect="1" noChangeArrowheads="1" noTextEdit="1"/>
            </p:cNvSpPr>
            <p:nvPr/>
          </p:nvSpPr>
          <p:spPr bwMode="gray">
            <a:xfrm flipH="1">
              <a:off x="3067" y="2097"/>
              <a:ext cx="573" cy="7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8" name="任意多边形 12"/>
            <p:cNvSpPr>
              <a:spLocks/>
            </p:cNvSpPr>
            <p:nvPr/>
          </p:nvSpPr>
          <p:spPr bwMode="gray">
            <a:xfrm flipH="1">
              <a:off x="3072" y="2099"/>
              <a:ext cx="569" cy="782"/>
            </a:xfrm>
            <a:custGeom>
              <a:avLst/>
              <a:gdLst>
                <a:gd name="T0" fmla="*/ 580 w 580"/>
                <a:gd name="T1" fmla="*/ 0 h 798"/>
                <a:gd name="T2" fmla="*/ 578 w 580"/>
                <a:gd name="T3" fmla="*/ 90 h 798"/>
                <a:gd name="T4" fmla="*/ 568 w 580"/>
                <a:gd name="T5" fmla="*/ 174 h 798"/>
                <a:gd name="T6" fmla="*/ 552 w 580"/>
                <a:gd name="T7" fmla="*/ 252 h 798"/>
                <a:gd name="T8" fmla="*/ 526 w 580"/>
                <a:gd name="T9" fmla="*/ 324 h 798"/>
                <a:gd name="T10" fmla="*/ 494 w 580"/>
                <a:gd name="T11" fmla="*/ 390 h 798"/>
                <a:gd name="T12" fmla="*/ 452 w 580"/>
                <a:gd name="T13" fmla="*/ 450 h 798"/>
                <a:gd name="T14" fmla="*/ 402 w 580"/>
                <a:gd name="T15" fmla="*/ 508 h 798"/>
                <a:gd name="T16" fmla="*/ 342 w 580"/>
                <a:gd name="T17" fmla="*/ 560 h 798"/>
                <a:gd name="T18" fmla="*/ 270 w 580"/>
                <a:gd name="T19" fmla="*/ 610 h 798"/>
                <a:gd name="T20" fmla="*/ 188 w 580"/>
                <a:gd name="T21" fmla="*/ 656 h 798"/>
                <a:gd name="T22" fmla="*/ 188 w 580"/>
                <a:gd name="T23" fmla="*/ 798 h 798"/>
                <a:gd name="T24" fmla="*/ 0 w 580"/>
                <a:gd name="T25" fmla="*/ 514 h 798"/>
                <a:gd name="T26" fmla="*/ 188 w 580"/>
                <a:gd name="T27" fmla="*/ 230 h 798"/>
                <a:gd name="T28" fmla="*/ 188 w 580"/>
                <a:gd name="T29" fmla="*/ 372 h 798"/>
                <a:gd name="T30" fmla="*/ 224 w 580"/>
                <a:gd name="T31" fmla="*/ 368 h 798"/>
                <a:gd name="T32" fmla="*/ 264 w 580"/>
                <a:gd name="T33" fmla="*/ 356 h 798"/>
                <a:gd name="T34" fmla="*/ 306 w 580"/>
                <a:gd name="T35" fmla="*/ 336 h 798"/>
                <a:gd name="T36" fmla="*/ 348 w 580"/>
                <a:gd name="T37" fmla="*/ 310 h 798"/>
                <a:gd name="T38" fmla="*/ 392 w 580"/>
                <a:gd name="T39" fmla="*/ 280 h 798"/>
                <a:gd name="T40" fmla="*/ 432 w 580"/>
                <a:gd name="T41" fmla="*/ 246 h 798"/>
                <a:gd name="T42" fmla="*/ 472 w 580"/>
                <a:gd name="T43" fmla="*/ 208 h 798"/>
                <a:gd name="T44" fmla="*/ 506 w 580"/>
                <a:gd name="T45" fmla="*/ 166 h 798"/>
                <a:gd name="T46" fmla="*/ 536 w 580"/>
                <a:gd name="T47" fmla="*/ 124 h 798"/>
                <a:gd name="T48" fmla="*/ 558 w 580"/>
                <a:gd name="T49" fmla="*/ 82 h 798"/>
                <a:gd name="T50" fmla="*/ 574 w 580"/>
                <a:gd name="T51" fmla="*/ 40 h 798"/>
                <a:gd name="T52" fmla="*/ 578 w 580"/>
                <a:gd name="T53" fmla="*/ 0 h 798"/>
                <a:gd name="T54" fmla="*/ 580 w 580"/>
                <a:gd name="T55" fmla="*/ 0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80" h="798">
                  <a:moveTo>
                    <a:pt x="580" y="0"/>
                  </a:moveTo>
                  <a:lnTo>
                    <a:pt x="578" y="90"/>
                  </a:lnTo>
                  <a:lnTo>
                    <a:pt x="568" y="174"/>
                  </a:lnTo>
                  <a:lnTo>
                    <a:pt x="552" y="252"/>
                  </a:lnTo>
                  <a:lnTo>
                    <a:pt x="526" y="324"/>
                  </a:lnTo>
                  <a:lnTo>
                    <a:pt x="494" y="390"/>
                  </a:lnTo>
                  <a:lnTo>
                    <a:pt x="452" y="450"/>
                  </a:lnTo>
                  <a:lnTo>
                    <a:pt x="402" y="508"/>
                  </a:lnTo>
                  <a:lnTo>
                    <a:pt x="342" y="560"/>
                  </a:lnTo>
                  <a:lnTo>
                    <a:pt x="270" y="610"/>
                  </a:lnTo>
                  <a:lnTo>
                    <a:pt x="188" y="656"/>
                  </a:lnTo>
                  <a:lnTo>
                    <a:pt x="188" y="798"/>
                  </a:lnTo>
                  <a:lnTo>
                    <a:pt x="0" y="514"/>
                  </a:lnTo>
                  <a:lnTo>
                    <a:pt x="188" y="230"/>
                  </a:lnTo>
                  <a:lnTo>
                    <a:pt x="188" y="372"/>
                  </a:lnTo>
                  <a:lnTo>
                    <a:pt x="224" y="368"/>
                  </a:lnTo>
                  <a:lnTo>
                    <a:pt x="264" y="356"/>
                  </a:lnTo>
                  <a:lnTo>
                    <a:pt x="306" y="336"/>
                  </a:lnTo>
                  <a:lnTo>
                    <a:pt x="348" y="310"/>
                  </a:lnTo>
                  <a:lnTo>
                    <a:pt x="392" y="280"/>
                  </a:lnTo>
                  <a:lnTo>
                    <a:pt x="432" y="246"/>
                  </a:lnTo>
                  <a:lnTo>
                    <a:pt x="472" y="208"/>
                  </a:lnTo>
                  <a:lnTo>
                    <a:pt x="506" y="166"/>
                  </a:lnTo>
                  <a:lnTo>
                    <a:pt x="536" y="124"/>
                  </a:lnTo>
                  <a:lnTo>
                    <a:pt x="558" y="82"/>
                  </a:lnTo>
                  <a:lnTo>
                    <a:pt x="574" y="40"/>
                  </a:lnTo>
                  <a:lnTo>
                    <a:pt x="578" y="0"/>
                  </a:lnTo>
                  <a:lnTo>
                    <a:pt x="58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31765"/>
                    <a:invGamma/>
                  </a:schemeClr>
                </a:gs>
              </a:gsLst>
              <a:lin ang="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8342" name="组合 13"/>
            <p:cNvGrpSpPr>
              <a:grpSpLocks/>
            </p:cNvGrpSpPr>
            <p:nvPr/>
          </p:nvGrpSpPr>
          <p:grpSpPr bwMode="auto">
            <a:xfrm>
              <a:off x="1920" y="1074"/>
              <a:ext cx="1889" cy="1009"/>
              <a:chOff x="1997" y="1314"/>
              <a:chExt cx="1889" cy="1009"/>
            </a:xfrm>
          </p:grpSpPr>
          <p:grpSp>
            <p:nvGrpSpPr>
              <p:cNvPr id="8344" name="组合 14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9231" name="椭圆 15"/>
                <p:cNvSpPr>
                  <a:spLocks noChangeArrowheads="1"/>
                </p:cNvSpPr>
                <p:nvPr/>
              </p:nvSpPr>
              <p:spPr bwMode="gray">
                <a:xfrm>
                  <a:off x="1994" y="1057"/>
                  <a:ext cx="1905" cy="907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/>
                <a:ex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9232" name="椭圆 16"/>
                <p:cNvSpPr>
                  <a:spLocks noChangeArrowheads="1"/>
                </p:cNvSpPr>
                <p:nvPr/>
              </p:nvSpPr>
              <p:spPr bwMode="gray">
                <a:xfrm>
                  <a:off x="1974" y="1026"/>
                  <a:ext cx="1905" cy="907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folHlink">
                        <a:gamma/>
                        <a:tint val="44314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2700000" scaled="1"/>
                </a:gradFill>
                <a:ln>
                  <a:noFill/>
                </a:ln>
                <a:effectLst/>
                <a:ex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9233" name="椭圆 17"/>
              <p:cNvSpPr>
                <a:spLocks noChangeArrowheads="1"/>
              </p:cNvSpPr>
              <p:nvPr/>
            </p:nvSpPr>
            <p:spPr bwMode="gray">
              <a:xfrm>
                <a:off x="2088" y="1314"/>
                <a:ext cx="1689" cy="84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>
                <a:noFill/>
              </a:ln>
              <a:effectLst/>
              <a:ex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9234" name="椭圆 18"/>
              <p:cNvSpPr>
                <a:spLocks noChangeArrowheads="1"/>
              </p:cNvSpPr>
              <p:nvPr/>
            </p:nvSpPr>
            <p:spPr bwMode="gray">
              <a:xfrm>
                <a:off x="2107" y="1318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9235" name="椭圆 19"/>
              <p:cNvSpPr>
                <a:spLocks noChangeArrowheads="1"/>
              </p:cNvSpPr>
              <p:nvPr/>
            </p:nvSpPr>
            <p:spPr bwMode="gray">
              <a:xfrm>
                <a:off x="2127" y="1326"/>
                <a:ext cx="1568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9236" name="椭圆 20"/>
              <p:cNvSpPr>
                <a:spLocks noChangeArrowheads="1"/>
              </p:cNvSpPr>
              <p:nvPr/>
            </p:nvSpPr>
            <p:spPr bwMode="gray">
              <a:xfrm>
                <a:off x="2209" y="1345"/>
                <a:ext cx="1381" cy="6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sp>
          <p:nvSpPr>
            <p:cNvPr id="8343" name="文本框 21"/>
            <p:cNvSpPr txBox="1">
              <a:spLocks noChangeArrowheads="1"/>
            </p:cNvSpPr>
            <p:nvPr/>
          </p:nvSpPr>
          <p:spPr bwMode="auto">
            <a:xfrm>
              <a:off x="2612" y="1401"/>
              <a:ext cx="452" cy="74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endParaRPr lang="zh-CN" altLang="zh-CN" sz="1400">
                <a:solidFill>
                  <a:srgbClr val="000000"/>
                </a:solidFill>
              </a:endParaRPr>
            </a:p>
          </p:txBody>
        </p:sp>
      </p:grpSp>
      <p:grpSp>
        <p:nvGrpSpPr>
          <p:cNvPr id="5" name="组合 22"/>
          <p:cNvGrpSpPr>
            <a:grpSpLocks/>
          </p:cNvGrpSpPr>
          <p:nvPr/>
        </p:nvGrpSpPr>
        <p:grpSpPr bwMode="auto">
          <a:xfrm>
            <a:off x="6381750" y="4581525"/>
            <a:ext cx="2006600" cy="1289050"/>
            <a:chOff x="912" y="1020"/>
            <a:chExt cx="4368" cy="2803"/>
          </a:xfrm>
        </p:grpSpPr>
        <p:sp>
          <p:nvSpPr>
            <p:cNvPr id="8308" name="任意多边形 23"/>
            <p:cNvSpPr>
              <a:spLocks noEditPoints="1"/>
            </p:cNvSpPr>
            <p:nvPr/>
          </p:nvSpPr>
          <p:spPr bwMode="gray">
            <a:xfrm>
              <a:off x="912" y="1248"/>
              <a:ext cx="3743" cy="2544"/>
            </a:xfrm>
            <a:custGeom>
              <a:avLst/>
              <a:gdLst>
                <a:gd name="T0" fmla="*/ 1925 w 2820"/>
                <a:gd name="T1" fmla="*/ 38 h 2912"/>
                <a:gd name="T2" fmla="*/ 1448 w 2820"/>
                <a:gd name="T3" fmla="*/ 128 h 2912"/>
                <a:gd name="T4" fmla="*/ 1047 w 2820"/>
                <a:gd name="T5" fmla="*/ 229 h 2912"/>
                <a:gd name="T6" fmla="*/ 715 w 2820"/>
                <a:gd name="T7" fmla="*/ 341 h 2912"/>
                <a:gd name="T8" fmla="*/ 447 w 2820"/>
                <a:gd name="T9" fmla="*/ 461 h 2912"/>
                <a:gd name="T10" fmla="*/ 247 w 2820"/>
                <a:gd name="T11" fmla="*/ 589 h 2912"/>
                <a:gd name="T12" fmla="*/ 106 w 2820"/>
                <a:gd name="T13" fmla="*/ 721 h 2912"/>
                <a:gd name="T14" fmla="*/ 25 w 2820"/>
                <a:gd name="T15" fmla="*/ 856 h 2912"/>
                <a:gd name="T16" fmla="*/ 0 w 2820"/>
                <a:gd name="T17" fmla="*/ 992 h 2912"/>
                <a:gd name="T18" fmla="*/ 32 w 2820"/>
                <a:gd name="T19" fmla="*/ 1126 h 2912"/>
                <a:gd name="T20" fmla="*/ 113 w 2820"/>
                <a:gd name="T21" fmla="*/ 1259 h 2912"/>
                <a:gd name="T22" fmla="*/ 243 w 2820"/>
                <a:gd name="T23" fmla="*/ 1387 h 2912"/>
                <a:gd name="T24" fmla="*/ 419 w 2820"/>
                <a:gd name="T25" fmla="*/ 1510 h 2912"/>
                <a:gd name="T26" fmla="*/ 641 w 2820"/>
                <a:gd name="T27" fmla="*/ 1622 h 2912"/>
                <a:gd name="T28" fmla="*/ 903 w 2820"/>
                <a:gd name="T29" fmla="*/ 1726 h 2912"/>
                <a:gd name="T30" fmla="*/ 1205 w 2820"/>
                <a:gd name="T31" fmla="*/ 1818 h 2912"/>
                <a:gd name="T32" fmla="*/ 1540 w 2820"/>
                <a:gd name="T33" fmla="*/ 1896 h 2912"/>
                <a:gd name="T34" fmla="*/ 1914 w 2820"/>
                <a:gd name="T35" fmla="*/ 1957 h 2912"/>
                <a:gd name="T36" fmla="*/ 2316 w 2820"/>
                <a:gd name="T37" fmla="*/ 2001 h 2912"/>
                <a:gd name="T38" fmla="*/ 2745 w 2820"/>
                <a:gd name="T39" fmla="*/ 2026 h 2912"/>
                <a:gd name="T40" fmla="*/ 3204 w 2820"/>
                <a:gd name="T41" fmla="*/ 2029 h 2912"/>
                <a:gd name="T42" fmla="*/ 3683 w 2820"/>
                <a:gd name="T43" fmla="*/ 2008 h 2912"/>
                <a:gd name="T44" fmla="*/ 4184 w 2820"/>
                <a:gd name="T45" fmla="*/ 1965 h 2912"/>
                <a:gd name="T46" fmla="*/ 4484 w 2820"/>
                <a:gd name="T47" fmla="*/ 2223 h 2912"/>
                <a:gd name="T48" fmla="*/ 3292 w 2820"/>
                <a:gd name="T49" fmla="*/ 1185 h 2912"/>
                <a:gd name="T50" fmla="*/ 3447 w 2820"/>
                <a:gd name="T51" fmla="*/ 1461 h 2912"/>
                <a:gd name="T52" fmla="*/ 3151 w 2820"/>
                <a:gd name="T53" fmla="*/ 1477 h 2912"/>
                <a:gd name="T54" fmla="*/ 2847 w 2820"/>
                <a:gd name="T55" fmla="*/ 1476 h 2912"/>
                <a:gd name="T56" fmla="*/ 2540 w 2820"/>
                <a:gd name="T57" fmla="*/ 1459 h 2912"/>
                <a:gd name="T58" fmla="*/ 2242 w 2820"/>
                <a:gd name="T59" fmla="*/ 1428 h 2912"/>
                <a:gd name="T60" fmla="*/ 1952 w 2820"/>
                <a:gd name="T61" fmla="*/ 1383 h 2912"/>
                <a:gd name="T62" fmla="*/ 1678 w 2820"/>
                <a:gd name="T63" fmla="*/ 1325 h 2912"/>
                <a:gd name="T64" fmla="*/ 1427 w 2820"/>
                <a:gd name="T65" fmla="*/ 1256 h 2912"/>
                <a:gd name="T66" fmla="*/ 1205 w 2820"/>
                <a:gd name="T67" fmla="*/ 1177 h 2912"/>
                <a:gd name="T68" fmla="*/ 1018 w 2820"/>
                <a:gd name="T69" fmla="*/ 1090 h 2912"/>
                <a:gd name="T70" fmla="*/ 871 w 2820"/>
                <a:gd name="T71" fmla="*/ 995 h 2912"/>
                <a:gd name="T72" fmla="*/ 772 w 2820"/>
                <a:gd name="T73" fmla="*/ 893 h 2912"/>
                <a:gd name="T74" fmla="*/ 722 w 2820"/>
                <a:gd name="T75" fmla="*/ 788 h 2912"/>
                <a:gd name="T76" fmla="*/ 733 w 2820"/>
                <a:gd name="T77" fmla="*/ 678 h 2912"/>
                <a:gd name="T78" fmla="*/ 811 w 2820"/>
                <a:gd name="T79" fmla="*/ 566 h 2912"/>
                <a:gd name="T80" fmla="*/ 958 w 2820"/>
                <a:gd name="T81" fmla="*/ 452 h 2912"/>
                <a:gd name="T82" fmla="*/ 1181 w 2820"/>
                <a:gd name="T83" fmla="*/ 339 h 2912"/>
                <a:gd name="T84" fmla="*/ 1488 w 2820"/>
                <a:gd name="T85" fmla="*/ 227 h 2912"/>
                <a:gd name="T86" fmla="*/ 1886 w 2820"/>
                <a:gd name="T87" fmla="*/ 118 h 2912"/>
                <a:gd name="T88" fmla="*/ 2376 w 2820"/>
                <a:gd name="T89" fmla="*/ 12 h 2912"/>
                <a:gd name="T90" fmla="*/ 2193 w 2820"/>
                <a:gd name="T91" fmla="*/ 0 h 2912"/>
                <a:gd name="T92" fmla="*/ 4969 w 2820"/>
                <a:gd name="T93" fmla="*/ 1476 h 2912"/>
                <a:gd name="T94" fmla="*/ 4969 w 2820"/>
                <a:gd name="T95" fmla="*/ 1476 h 291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2820" h="2912">
                  <a:moveTo>
                    <a:pt x="1244" y="0"/>
                  </a:moveTo>
                  <a:lnTo>
                    <a:pt x="1092" y="50"/>
                  </a:lnTo>
                  <a:lnTo>
                    <a:pt x="952" y="106"/>
                  </a:lnTo>
                  <a:lnTo>
                    <a:pt x="822" y="168"/>
                  </a:lnTo>
                  <a:lnTo>
                    <a:pt x="704" y="232"/>
                  </a:lnTo>
                  <a:lnTo>
                    <a:pt x="594" y="300"/>
                  </a:lnTo>
                  <a:lnTo>
                    <a:pt x="494" y="372"/>
                  </a:lnTo>
                  <a:lnTo>
                    <a:pt x="406" y="446"/>
                  </a:lnTo>
                  <a:lnTo>
                    <a:pt x="324" y="524"/>
                  </a:lnTo>
                  <a:lnTo>
                    <a:pt x="254" y="604"/>
                  </a:lnTo>
                  <a:lnTo>
                    <a:pt x="192" y="686"/>
                  </a:lnTo>
                  <a:lnTo>
                    <a:pt x="140" y="772"/>
                  </a:lnTo>
                  <a:lnTo>
                    <a:pt x="96" y="856"/>
                  </a:lnTo>
                  <a:lnTo>
                    <a:pt x="60" y="944"/>
                  </a:lnTo>
                  <a:lnTo>
                    <a:pt x="32" y="1032"/>
                  </a:lnTo>
                  <a:lnTo>
                    <a:pt x="14" y="1122"/>
                  </a:lnTo>
                  <a:lnTo>
                    <a:pt x="2" y="1210"/>
                  </a:lnTo>
                  <a:lnTo>
                    <a:pt x="0" y="1300"/>
                  </a:lnTo>
                  <a:lnTo>
                    <a:pt x="4" y="1388"/>
                  </a:lnTo>
                  <a:lnTo>
                    <a:pt x="18" y="1476"/>
                  </a:lnTo>
                  <a:lnTo>
                    <a:pt x="36" y="1564"/>
                  </a:lnTo>
                  <a:lnTo>
                    <a:pt x="64" y="1650"/>
                  </a:lnTo>
                  <a:lnTo>
                    <a:pt x="96" y="1736"/>
                  </a:lnTo>
                  <a:lnTo>
                    <a:pt x="138" y="1818"/>
                  </a:lnTo>
                  <a:lnTo>
                    <a:pt x="184" y="1900"/>
                  </a:lnTo>
                  <a:lnTo>
                    <a:pt x="238" y="1978"/>
                  </a:lnTo>
                  <a:lnTo>
                    <a:pt x="298" y="2054"/>
                  </a:lnTo>
                  <a:lnTo>
                    <a:pt x="364" y="2126"/>
                  </a:lnTo>
                  <a:lnTo>
                    <a:pt x="434" y="2196"/>
                  </a:lnTo>
                  <a:lnTo>
                    <a:pt x="512" y="2262"/>
                  </a:lnTo>
                  <a:lnTo>
                    <a:pt x="596" y="2324"/>
                  </a:lnTo>
                  <a:lnTo>
                    <a:pt x="684" y="2382"/>
                  </a:lnTo>
                  <a:lnTo>
                    <a:pt x="776" y="2436"/>
                  </a:lnTo>
                  <a:lnTo>
                    <a:pt x="874" y="2484"/>
                  </a:lnTo>
                  <a:lnTo>
                    <a:pt x="978" y="2526"/>
                  </a:lnTo>
                  <a:lnTo>
                    <a:pt x="1086" y="2564"/>
                  </a:lnTo>
                  <a:lnTo>
                    <a:pt x="1198" y="2596"/>
                  </a:lnTo>
                  <a:lnTo>
                    <a:pt x="1314" y="2622"/>
                  </a:lnTo>
                  <a:lnTo>
                    <a:pt x="1434" y="2642"/>
                  </a:lnTo>
                  <a:lnTo>
                    <a:pt x="1558" y="2654"/>
                  </a:lnTo>
                  <a:lnTo>
                    <a:pt x="1686" y="2660"/>
                  </a:lnTo>
                  <a:lnTo>
                    <a:pt x="1818" y="2658"/>
                  </a:lnTo>
                  <a:lnTo>
                    <a:pt x="1952" y="2650"/>
                  </a:lnTo>
                  <a:lnTo>
                    <a:pt x="2090" y="2632"/>
                  </a:lnTo>
                  <a:lnTo>
                    <a:pt x="2230" y="2608"/>
                  </a:lnTo>
                  <a:lnTo>
                    <a:pt x="2374" y="2574"/>
                  </a:lnTo>
                  <a:lnTo>
                    <a:pt x="2542" y="2912"/>
                  </a:lnTo>
                  <a:lnTo>
                    <a:pt x="2544" y="2912"/>
                  </a:lnTo>
                  <a:lnTo>
                    <a:pt x="2820" y="1934"/>
                  </a:lnTo>
                  <a:lnTo>
                    <a:pt x="1868" y="1552"/>
                  </a:lnTo>
                  <a:lnTo>
                    <a:pt x="2036" y="1894"/>
                  </a:lnTo>
                  <a:lnTo>
                    <a:pt x="1956" y="1914"/>
                  </a:lnTo>
                  <a:lnTo>
                    <a:pt x="1872" y="1928"/>
                  </a:lnTo>
                  <a:lnTo>
                    <a:pt x="1788" y="1936"/>
                  </a:lnTo>
                  <a:lnTo>
                    <a:pt x="1702" y="1938"/>
                  </a:lnTo>
                  <a:lnTo>
                    <a:pt x="1616" y="1934"/>
                  </a:lnTo>
                  <a:lnTo>
                    <a:pt x="1528" y="1926"/>
                  </a:lnTo>
                  <a:lnTo>
                    <a:pt x="1442" y="1912"/>
                  </a:lnTo>
                  <a:lnTo>
                    <a:pt x="1356" y="1894"/>
                  </a:lnTo>
                  <a:lnTo>
                    <a:pt x="1272" y="1872"/>
                  </a:lnTo>
                  <a:lnTo>
                    <a:pt x="1188" y="1844"/>
                  </a:lnTo>
                  <a:lnTo>
                    <a:pt x="1108" y="1812"/>
                  </a:lnTo>
                  <a:lnTo>
                    <a:pt x="1028" y="1776"/>
                  </a:lnTo>
                  <a:lnTo>
                    <a:pt x="952" y="1736"/>
                  </a:lnTo>
                  <a:lnTo>
                    <a:pt x="880" y="1692"/>
                  </a:lnTo>
                  <a:lnTo>
                    <a:pt x="810" y="1646"/>
                  </a:lnTo>
                  <a:lnTo>
                    <a:pt x="744" y="1596"/>
                  </a:lnTo>
                  <a:lnTo>
                    <a:pt x="684" y="1542"/>
                  </a:lnTo>
                  <a:lnTo>
                    <a:pt x="628" y="1486"/>
                  </a:lnTo>
                  <a:lnTo>
                    <a:pt x="578" y="1428"/>
                  </a:lnTo>
                  <a:lnTo>
                    <a:pt x="532" y="1366"/>
                  </a:lnTo>
                  <a:lnTo>
                    <a:pt x="494" y="1304"/>
                  </a:lnTo>
                  <a:lnTo>
                    <a:pt x="462" y="1238"/>
                  </a:lnTo>
                  <a:lnTo>
                    <a:pt x="438" y="1170"/>
                  </a:lnTo>
                  <a:lnTo>
                    <a:pt x="420" y="1102"/>
                  </a:lnTo>
                  <a:lnTo>
                    <a:pt x="410" y="1032"/>
                  </a:lnTo>
                  <a:lnTo>
                    <a:pt x="410" y="960"/>
                  </a:lnTo>
                  <a:lnTo>
                    <a:pt x="416" y="888"/>
                  </a:lnTo>
                  <a:lnTo>
                    <a:pt x="434" y="816"/>
                  </a:lnTo>
                  <a:lnTo>
                    <a:pt x="460" y="742"/>
                  </a:lnTo>
                  <a:lnTo>
                    <a:pt x="496" y="668"/>
                  </a:lnTo>
                  <a:lnTo>
                    <a:pt x="544" y="592"/>
                  </a:lnTo>
                  <a:lnTo>
                    <a:pt x="602" y="518"/>
                  </a:lnTo>
                  <a:lnTo>
                    <a:pt x="670" y="444"/>
                  </a:lnTo>
                  <a:lnTo>
                    <a:pt x="752" y="370"/>
                  </a:lnTo>
                  <a:lnTo>
                    <a:pt x="844" y="298"/>
                  </a:lnTo>
                  <a:lnTo>
                    <a:pt x="950" y="226"/>
                  </a:lnTo>
                  <a:lnTo>
                    <a:pt x="1070" y="154"/>
                  </a:lnTo>
                  <a:lnTo>
                    <a:pt x="1202" y="84"/>
                  </a:lnTo>
                  <a:lnTo>
                    <a:pt x="1348" y="16"/>
                  </a:lnTo>
                  <a:lnTo>
                    <a:pt x="1244" y="0"/>
                  </a:lnTo>
                  <a:close/>
                  <a:moveTo>
                    <a:pt x="2820" y="1934"/>
                  </a:moveTo>
                  <a:lnTo>
                    <a:pt x="2820" y="1934"/>
                  </a:lnTo>
                  <a:close/>
                </a:path>
              </a:pathLst>
            </a:custGeom>
            <a:gradFill rotWithShape="1">
              <a:gsLst>
                <a:gs pos="0">
                  <a:schemeClr val="folHlink"/>
                </a:gs>
                <a:gs pos="100000">
                  <a:schemeClr val="hlink"/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  <a:effectLst>
              <a:outerShdw dist="206741" dir="8249373" algn="ctr" rotWithShape="0">
                <a:srgbClr val="C1D1D3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09" name="文本框 24"/>
            <p:cNvSpPr txBox="1">
              <a:spLocks noChangeArrowheads="1"/>
            </p:cNvSpPr>
            <p:nvPr/>
          </p:nvSpPr>
          <p:spPr bwMode="auto">
            <a:xfrm>
              <a:off x="3601" y="2207"/>
              <a:ext cx="1679" cy="112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zh-CN" altLang="zh-CN" sz="2800">
                <a:solidFill>
                  <a:schemeClr val="tx2"/>
                </a:solidFill>
              </a:endParaRPr>
            </a:p>
          </p:txBody>
        </p:sp>
        <p:sp>
          <p:nvSpPr>
            <p:cNvPr id="8310" name="椭圆 25"/>
            <p:cNvSpPr>
              <a:spLocks noChangeArrowheads="1"/>
            </p:cNvSpPr>
            <p:nvPr/>
          </p:nvSpPr>
          <p:spPr bwMode="gray">
            <a:xfrm rot="-723406">
              <a:off x="2233" y="3180"/>
              <a:ext cx="906" cy="420"/>
            </a:xfrm>
            <a:prstGeom prst="ellipse">
              <a:avLst/>
            </a:prstGeom>
            <a:solidFill>
              <a:srgbClr val="0F2145">
                <a:alpha val="30196"/>
              </a:srgb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311" name="椭圆 26"/>
            <p:cNvSpPr>
              <a:spLocks noChangeArrowheads="1"/>
            </p:cNvSpPr>
            <p:nvPr/>
          </p:nvSpPr>
          <p:spPr bwMode="gray">
            <a:xfrm>
              <a:off x="2190" y="2412"/>
              <a:ext cx="1074" cy="1075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8312" name="椭圆 27"/>
            <p:cNvSpPr>
              <a:spLocks noChangeArrowheads="1"/>
            </p:cNvSpPr>
            <p:nvPr/>
          </p:nvSpPr>
          <p:spPr bwMode="gray">
            <a:xfrm>
              <a:off x="2203" y="2418"/>
              <a:ext cx="1049" cy="1048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8313" name="椭圆 28"/>
            <p:cNvSpPr>
              <a:spLocks noChangeArrowheads="1"/>
            </p:cNvSpPr>
            <p:nvPr/>
          </p:nvSpPr>
          <p:spPr bwMode="gray">
            <a:xfrm>
              <a:off x="2214" y="2428"/>
              <a:ext cx="998" cy="980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8314" name="椭圆 29"/>
            <p:cNvSpPr>
              <a:spLocks noChangeArrowheads="1"/>
            </p:cNvSpPr>
            <p:nvPr/>
          </p:nvSpPr>
          <p:spPr bwMode="gray">
            <a:xfrm>
              <a:off x="2272" y="2456"/>
              <a:ext cx="888" cy="795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8315" name="文本框 30"/>
            <p:cNvSpPr txBox="1">
              <a:spLocks noChangeArrowheads="1"/>
            </p:cNvSpPr>
            <p:nvPr/>
          </p:nvSpPr>
          <p:spPr bwMode="gray">
            <a:xfrm>
              <a:off x="2526" y="3026"/>
              <a:ext cx="401" cy="79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endParaRPr lang="zh-CN" altLang="zh-CN"/>
            </a:p>
          </p:txBody>
        </p:sp>
        <p:sp>
          <p:nvSpPr>
            <p:cNvPr id="8316" name="椭圆 31"/>
            <p:cNvSpPr>
              <a:spLocks noChangeArrowheads="1"/>
            </p:cNvSpPr>
            <p:nvPr/>
          </p:nvSpPr>
          <p:spPr bwMode="gray">
            <a:xfrm rot="-772996">
              <a:off x="1072" y="2796"/>
              <a:ext cx="714" cy="384"/>
            </a:xfrm>
            <a:prstGeom prst="ellipse">
              <a:avLst/>
            </a:prstGeom>
            <a:solidFill>
              <a:srgbClr val="0F2145">
                <a:alpha val="30196"/>
              </a:srgb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8317" name="组合 32"/>
            <p:cNvGrpSpPr>
              <a:grpSpLocks/>
            </p:cNvGrpSpPr>
            <p:nvPr/>
          </p:nvGrpSpPr>
          <p:grpSpPr bwMode="auto">
            <a:xfrm>
              <a:off x="1024" y="2172"/>
              <a:ext cx="864" cy="1230"/>
              <a:chOff x="732" y="2112"/>
              <a:chExt cx="842" cy="1165"/>
            </a:xfrm>
          </p:grpSpPr>
          <p:sp>
            <p:nvSpPr>
              <p:cNvPr id="8330" name="椭圆 33"/>
              <p:cNvSpPr>
                <a:spLocks noChangeArrowheads="1"/>
              </p:cNvSpPr>
              <p:nvPr/>
            </p:nvSpPr>
            <p:spPr bwMode="gray">
              <a:xfrm>
                <a:off x="732" y="2112"/>
                <a:ext cx="842" cy="860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8331" name="椭圆 34"/>
              <p:cNvSpPr>
                <a:spLocks noChangeArrowheads="1"/>
              </p:cNvSpPr>
              <p:nvPr/>
            </p:nvSpPr>
            <p:spPr bwMode="gray">
              <a:xfrm>
                <a:off x="743" y="2117"/>
                <a:ext cx="821" cy="838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8332" name="椭圆 35"/>
              <p:cNvSpPr>
                <a:spLocks noChangeArrowheads="1"/>
              </p:cNvSpPr>
              <p:nvPr/>
            </p:nvSpPr>
            <p:spPr bwMode="gray">
              <a:xfrm>
                <a:off x="751" y="2125"/>
                <a:ext cx="781" cy="784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8333" name="椭圆 36"/>
              <p:cNvSpPr>
                <a:spLocks noChangeArrowheads="1"/>
              </p:cNvSpPr>
              <p:nvPr/>
            </p:nvSpPr>
            <p:spPr bwMode="gray">
              <a:xfrm>
                <a:off x="795" y="2147"/>
                <a:ext cx="695" cy="63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8334" name="文本框 37"/>
              <p:cNvSpPr txBox="1">
                <a:spLocks noChangeArrowheads="1"/>
              </p:cNvSpPr>
              <p:nvPr/>
            </p:nvSpPr>
            <p:spPr bwMode="gray">
              <a:xfrm>
                <a:off x="944" y="2521"/>
                <a:ext cx="391" cy="75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endParaRPr lang="zh-CN" altLang="zh-CN"/>
              </a:p>
            </p:txBody>
          </p:sp>
        </p:grpSp>
        <p:sp>
          <p:nvSpPr>
            <p:cNvPr id="8318" name="椭圆 38"/>
            <p:cNvSpPr>
              <a:spLocks noChangeArrowheads="1"/>
            </p:cNvSpPr>
            <p:nvPr/>
          </p:nvSpPr>
          <p:spPr bwMode="gray">
            <a:xfrm>
              <a:off x="960" y="1690"/>
              <a:ext cx="576" cy="336"/>
            </a:xfrm>
            <a:prstGeom prst="ellipse">
              <a:avLst/>
            </a:prstGeom>
            <a:solidFill>
              <a:srgbClr val="0F2145">
                <a:alpha val="30196"/>
              </a:srgb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319" name="椭圆 39"/>
            <p:cNvSpPr>
              <a:spLocks noChangeArrowheads="1"/>
            </p:cNvSpPr>
            <p:nvPr/>
          </p:nvSpPr>
          <p:spPr bwMode="gray">
            <a:xfrm>
              <a:off x="1008" y="1308"/>
              <a:ext cx="645" cy="645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8320" name="椭圆 40"/>
            <p:cNvSpPr>
              <a:spLocks noChangeArrowheads="1"/>
            </p:cNvSpPr>
            <p:nvPr/>
          </p:nvSpPr>
          <p:spPr bwMode="gray">
            <a:xfrm>
              <a:off x="1016" y="1311"/>
              <a:ext cx="630" cy="630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8321" name="椭圆 41"/>
            <p:cNvSpPr>
              <a:spLocks noChangeArrowheads="1"/>
            </p:cNvSpPr>
            <p:nvPr/>
          </p:nvSpPr>
          <p:spPr bwMode="gray">
            <a:xfrm>
              <a:off x="1023" y="1318"/>
              <a:ext cx="599" cy="588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8322" name="椭圆 42"/>
            <p:cNvSpPr>
              <a:spLocks noChangeArrowheads="1"/>
            </p:cNvSpPr>
            <p:nvPr/>
          </p:nvSpPr>
          <p:spPr bwMode="gray">
            <a:xfrm>
              <a:off x="1057" y="1334"/>
              <a:ext cx="534" cy="477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8323" name="文本框 43"/>
            <p:cNvSpPr txBox="1">
              <a:spLocks noChangeArrowheads="1"/>
            </p:cNvSpPr>
            <p:nvPr/>
          </p:nvSpPr>
          <p:spPr bwMode="gray">
            <a:xfrm>
              <a:off x="1133" y="1500"/>
              <a:ext cx="401" cy="79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endParaRPr lang="zh-CN" altLang="zh-CN"/>
            </a:p>
          </p:txBody>
        </p:sp>
        <p:sp>
          <p:nvSpPr>
            <p:cNvPr id="8324" name="椭圆 44"/>
            <p:cNvSpPr>
              <a:spLocks noChangeArrowheads="1"/>
            </p:cNvSpPr>
            <p:nvPr/>
          </p:nvSpPr>
          <p:spPr bwMode="gray">
            <a:xfrm>
              <a:off x="1758" y="1356"/>
              <a:ext cx="432" cy="144"/>
            </a:xfrm>
            <a:prstGeom prst="ellipse">
              <a:avLst/>
            </a:prstGeom>
            <a:solidFill>
              <a:srgbClr val="0F2145">
                <a:alpha val="30196"/>
              </a:srgb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325" name="椭圆 45"/>
            <p:cNvSpPr>
              <a:spLocks noChangeArrowheads="1"/>
            </p:cNvSpPr>
            <p:nvPr/>
          </p:nvSpPr>
          <p:spPr bwMode="gray">
            <a:xfrm>
              <a:off x="1835" y="1020"/>
              <a:ext cx="430" cy="430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8326" name="椭圆 46"/>
            <p:cNvSpPr>
              <a:spLocks noChangeArrowheads="1"/>
            </p:cNvSpPr>
            <p:nvPr/>
          </p:nvSpPr>
          <p:spPr bwMode="gray">
            <a:xfrm>
              <a:off x="1841" y="1022"/>
              <a:ext cx="419" cy="420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8327" name="椭圆 47"/>
            <p:cNvSpPr>
              <a:spLocks noChangeArrowheads="1"/>
            </p:cNvSpPr>
            <p:nvPr/>
          </p:nvSpPr>
          <p:spPr bwMode="gray">
            <a:xfrm>
              <a:off x="1845" y="1026"/>
              <a:ext cx="399" cy="392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8328" name="椭圆 48"/>
            <p:cNvSpPr>
              <a:spLocks noChangeArrowheads="1"/>
            </p:cNvSpPr>
            <p:nvPr/>
          </p:nvSpPr>
          <p:spPr bwMode="gray">
            <a:xfrm>
              <a:off x="1868" y="1038"/>
              <a:ext cx="355" cy="317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8329" name="文本框 49"/>
            <p:cNvSpPr txBox="1">
              <a:spLocks noChangeArrowheads="1"/>
            </p:cNvSpPr>
            <p:nvPr/>
          </p:nvSpPr>
          <p:spPr bwMode="gray">
            <a:xfrm>
              <a:off x="1845" y="1034"/>
              <a:ext cx="401" cy="79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endParaRPr lang="zh-CN" altLang="zh-CN"/>
            </a:p>
          </p:txBody>
        </p:sp>
      </p:grpSp>
      <p:grpSp>
        <p:nvGrpSpPr>
          <p:cNvPr id="7" name="组合 50"/>
          <p:cNvGrpSpPr>
            <a:grpSpLocks/>
          </p:cNvGrpSpPr>
          <p:nvPr/>
        </p:nvGrpSpPr>
        <p:grpSpPr bwMode="auto">
          <a:xfrm>
            <a:off x="5949950" y="3068638"/>
            <a:ext cx="2376488" cy="1504950"/>
            <a:chOff x="702" y="1253"/>
            <a:chExt cx="4386" cy="2831"/>
          </a:xfrm>
        </p:grpSpPr>
        <p:sp>
          <p:nvSpPr>
            <p:cNvPr id="8272" name="直线 51"/>
            <p:cNvSpPr>
              <a:spLocks noChangeShapeType="1"/>
            </p:cNvSpPr>
            <p:nvPr/>
          </p:nvSpPr>
          <p:spPr bwMode="gray">
            <a:xfrm flipH="1">
              <a:off x="702" y="3789"/>
              <a:ext cx="1168" cy="1"/>
            </a:xfrm>
            <a:prstGeom prst="line">
              <a:avLst/>
            </a:prstGeom>
            <a:noFill/>
            <a:ln w="19050" cap="rnd">
              <a:solidFill>
                <a:srgbClr val="5F5F5F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73" name="直线 52"/>
            <p:cNvSpPr>
              <a:spLocks noChangeShapeType="1"/>
            </p:cNvSpPr>
            <p:nvPr/>
          </p:nvSpPr>
          <p:spPr bwMode="gray">
            <a:xfrm flipH="1">
              <a:off x="702" y="3278"/>
              <a:ext cx="1507" cy="1"/>
            </a:xfrm>
            <a:prstGeom prst="line">
              <a:avLst/>
            </a:prstGeom>
            <a:noFill/>
            <a:ln w="19050" cap="rnd">
              <a:solidFill>
                <a:srgbClr val="5F5F5F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74" name="直线 53"/>
            <p:cNvSpPr>
              <a:spLocks noChangeShapeType="1"/>
            </p:cNvSpPr>
            <p:nvPr/>
          </p:nvSpPr>
          <p:spPr bwMode="gray">
            <a:xfrm flipH="1">
              <a:off x="702" y="2748"/>
              <a:ext cx="1770" cy="1"/>
            </a:xfrm>
            <a:prstGeom prst="line">
              <a:avLst/>
            </a:prstGeom>
            <a:noFill/>
            <a:ln w="19050" cap="rnd">
              <a:solidFill>
                <a:srgbClr val="5F5F5F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75" name="直线 54"/>
            <p:cNvSpPr>
              <a:spLocks noChangeShapeType="1"/>
            </p:cNvSpPr>
            <p:nvPr/>
          </p:nvSpPr>
          <p:spPr bwMode="gray">
            <a:xfrm flipH="1">
              <a:off x="702" y="2226"/>
              <a:ext cx="2071" cy="1"/>
            </a:xfrm>
            <a:prstGeom prst="line">
              <a:avLst/>
            </a:prstGeom>
            <a:noFill/>
            <a:ln w="19050" cap="rnd">
              <a:solidFill>
                <a:srgbClr val="5F5F5F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76" name="直线 55"/>
            <p:cNvSpPr>
              <a:spLocks noChangeShapeType="1"/>
            </p:cNvSpPr>
            <p:nvPr/>
          </p:nvSpPr>
          <p:spPr bwMode="gray">
            <a:xfrm flipH="1">
              <a:off x="702" y="1701"/>
              <a:ext cx="2372" cy="1"/>
            </a:xfrm>
            <a:prstGeom prst="line">
              <a:avLst/>
            </a:prstGeom>
            <a:noFill/>
            <a:ln w="19050" cap="rnd">
              <a:solidFill>
                <a:srgbClr val="5F5F5F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77" name="直线 56"/>
            <p:cNvSpPr>
              <a:spLocks noChangeShapeType="1"/>
            </p:cNvSpPr>
            <p:nvPr/>
          </p:nvSpPr>
          <p:spPr bwMode="gray">
            <a:xfrm flipH="1">
              <a:off x="702" y="1253"/>
              <a:ext cx="2636" cy="1"/>
            </a:xfrm>
            <a:prstGeom prst="line">
              <a:avLst/>
            </a:prstGeom>
            <a:noFill/>
            <a:ln w="19050" cap="rnd">
              <a:solidFill>
                <a:srgbClr val="5F5F5F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78" name="直线 57"/>
            <p:cNvSpPr>
              <a:spLocks noChangeShapeType="1"/>
            </p:cNvSpPr>
            <p:nvPr/>
          </p:nvSpPr>
          <p:spPr bwMode="gray">
            <a:xfrm>
              <a:off x="852" y="1253"/>
              <a:ext cx="1" cy="448"/>
            </a:xfrm>
            <a:prstGeom prst="line">
              <a:avLst/>
            </a:prstGeom>
            <a:noFill/>
            <a:ln w="9525">
              <a:solidFill>
                <a:srgbClr val="808080"/>
              </a:solidFill>
              <a:round/>
              <a:headEnd type="triangle" w="med" len="med"/>
              <a:tailEnd type="triangle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79" name="直线 58"/>
            <p:cNvSpPr>
              <a:spLocks noChangeShapeType="1"/>
            </p:cNvSpPr>
            <p:nvPr/>
          </p:nvSpPr>
          <p:spPr bwMode="gray">
            <a:xfrm>
              <a:off x="852" y="1701"/>
              <a:ext cx="1" cy="530"/>
            </a:xfrm>
            <a:prstGeom prst="line">
              <a:avLst/>
            </a:prstGeom>
            <a:noFill/>
            <a:ln w="9525">
              <a:solidFill>
                <a:srgbClr val="808080"/>
              </a:solidFill>
              <a:round/>
              <a:headEnd type="triangle" w="med" len="med"/>
              <a:tailEnd type="triangle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80" name="直线 59"/>
            <p:cNvSpPr>
              <a:spLocks noChangeShapeType="1"/>
            </p:cNvSpPr>
            <p:nvPr/>
          </p:nvSpPr>
          <p:spPr bwMode="gray">
            <a:xfrm>
              <a:off x="852" y="2231"/>
              <a:ext cx="1" cy="530"/>
            </a:xfrm>
            <a:prstGeom prst="line">
              <a:avLst/>
            </a:prstGeom>
            <a:noFill/>
            <a:ln w="9525">
              <a:solidFill>
                <a:srgbClr val="808080"/>
              </a:solidFill>
              <a:round/>
              <a:headEnd type="triangle" w="med" len="med"/>
              <a:tailEnd type="triangle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81" name="直线 60"/>
            <p:cNvSpPr>
              <a:spLocks noChangeShapeType="1"/>
            </p:cNvSpPr>
            <p:nvPr/>
          </p:nvSpPr>
          <p:spPr bwMode="gray">
            <a:xfrm>
              <a:off x="852" y="2761"/>
              <a:ext cx="1" cy="530"/>
            </a:xfrm>
            <a:prstGeom prst="line">
              <a:avLst/>
            </a:prstGeom>
            <a:noFill/>
            <a:ln w="9525">
              <a:solidFill>
                <a:srgbClr val="808080"/>
              </a:solidFill>
              <a:round/>
              <a:headEnd type="triangle" w="med" len="med"/>
              <a:tailEnd type="triangle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82" name="直线 61"/>
            <p:cNvSpPr>
              <a:spLocks noChangeShapeType="1"/>
            </p:cNvSpPr>
            <p:nvPr/>
          </p:nvSpPr>
          <p:spPr bwMode="gray">
            <a:xfrm>
              <a:off x="852" y="3291"/>
              <a:ext cx="1" cy="489"/>
            </a:xfrm>
            <a:prstGeom prst="line">
              <a:avLst/>
            </a:prstGeom>
            <a:noFill/>
            <a:ln w="9525">
              <a:solidFill>
                <a:srgbClr val="808080"/>
              </a:solidFill>
              <a:round/>
              <a:headEnd type="triangle" w="med" len="med"/>
              <a:tailEnd type="triangle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83" name="文本框 62"/>
            <p:cNvSpPr txBox="1">
              <a:spLocks noChangeArrowheads="1"/>
            </p:cNvSpPr>
            <p:nvPr/>
          </p:nvSpPr>
          <p:spPr bwMode="auto">
            <a:xfrm>
              <a:off x="749" y="1372"/>
              <a:ext cx="340" cy="5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endParaRPr lang="zh-CN" altLang="zh-CN" sz="1400">
                <a:solidFill>
                  <a:srgbClr val="5F5F5F"/>
                </a:solidFill>
                <a:latin typeface="Verdana" pitchFamily="34" charset="0"/>
              </a:endParaRPr>
            </a:p>
          </p:txBody>
        </p:sp>
        <p:sp>
          <p:nvSpPr>
            <p:cNvPr id="8284" name="文本框 63"/>
            <p:cNvSpPr txBox="1">
              <a:spLocks noChangeArrowheads="1"/>
            </p:cNvSpPr>
            <p:nvPr/>
          </p:nvSpPr>
          <p:spPr bwMode="auto">
            <a:xfrm>
              <a:off x="749" y="1889"/>
              <a:ext cx="340" cy="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endParaRPr lang="zh-CN" altLang="zh-CN" sz="1400">
                <a:solidFill>
                  <a:srgbClr val="5F5F5F"/>
                </a:solidFill>
                <a:latin typeface="Verdana" pitchFamily="34" charset="0"/>
              </a:endParaRPr>
            </a:p>
          </p:txBody>
        </p:sp>
        <p:sp>
          <p:nvSpPr>
            <p:cNvPr id="8285" name="文本框 64"/>
            <p:cNvSpPr txBox="1">
              <a:spLocks noChangeArrowheads="1"/>
            </p:cNvSpPr>
            <p:nvPr/>
          </p:nvSpPr>
          <p:spPr bwMode="auto">
            <a:xfrm>
              <a:off x="749" y="2406"/>
              <a:ext cx="340" cy="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endParaRPr lang="zh-CN" altLang="zh-CN" sz="1400">
                <a:solidFill>
                  <a:srgbClr val="5F5F5F"/>
                </a:solidFill>
                <a:latin typeface="Verdana" pitchFamily="34" charset="0"/>
              </a:endParaRPr>
            </a:p>
          </p:txBody>
        </p:sp>
        <p:sp>
          <p:nvSpPr>
            <p:cNvPr id="8286" name="文本框 65"/>
            <p:cNvSpPr txBox="1">
              <a:spLocks noChangeArrowheads="1"/>
            </p:cNvSpPr>
            <p:nvPr/>
          </p:nvSpPr>
          <p:spPr bwMode="auto">
            <a:xfrm>
              <a:off x="749" y="2928"/>
              <a:ext cx="340" cy="5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endParaRPr lang="zh-CN" altLang="zh-CN" sz="1400">
                <a:solidFill>
                  <a:srgbClr val="5F5F5F"/>
                </a:solidFill>
                <a:latin typeface="Verdana" pitchFamily="34" charset="0"/>
              </a:endParaRPr>
            </a:p>
          </p:txBody>
        </p:sp>
        <p:sp>
          <p:nvSpPr>
            <p:cNvPr id="8287" name="文本框 66"/>
            <p:cNvSpPr txBox="1">
              <a:spLocks noChangeArrowheads="1"/>
            </p:cNvSpPr>
            <p:nvPr/>
          </p:nvSpPr>
          <p:spPr bwMode="auto">
            <a:xfrm>
              <a:off x="749" y="3445"/>
              <a:ext cx="340" cy="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endParaRPr lang="zh-CN" altLang="zh-CN" sz="1400">
                <a:solidFill>
                  <a:srgbClr val="5F5F5F"/>
                </a:solidFill>
                <a:latin typeface="Verdana" pitchFamily="34" charset="0"/>
              </a:endParaRPr>
            </a:p>
          </p:txBody>
        </p:sp>
        <p:grpSp>
          <p:nvGrpSpPr>
            <p:cNvPr id="8288" name="组合 67"/>
            <p:cNvGrpSpPr>
              <a:grpSpLocks/>
            </p:cNvGrpSpPr>
            <p:nvPr/>
          </p:nvGrpSpPr>
          <p:grpSpPr bwMode="auto">
            <a:xfrm>
              <a:off x="1888" y="1253"/>
              <a:ext cx="3200" cy="2831"/>
              <a:chOff x="1702" y="1253"/>
              <a:chExt cx="3855" cy="3150"/>
            </a:xfrm>
          </p:grpSpPr>
          <p:sp>
            <p:nvSpPr>
              <p:cNvPr id="8289" name="任意多边形 68"/>
              <p:cNvSpPr>
                <a:spLocks/>
              </p:cNvSpPr>
              <p:nvPr/>
            </p:nvSpPr>
            <p:spPr bwMode="gray">
              <a:xfrm>
                <a:off x="4877" y="3211"/>
                <a:ext cx="680" cy="866"/>
              </a:xfrm>
              <a:custGeom>
                <a:avLst/>
                <a:gdLst>
                  <a:gd name="T0" fmla="*/ 206 w 847"/>
                  <a:gd name="T1" fmla="*/ 557 h 1079"/>
                  <a:gd name="T2" fmla="*/ 0 w 847"/>
                  <a:gd name="T3" fmla="*/ 237 h 1079"/>
                  <a:gd name="T4" fmla="*/ 193 w 847"/>
                  <a:gd name="T5" fmla="*/ 0 h 1079"/>
                  <a:gd name="T6" fmla="*/ 438 w 847"/>
                  <a:gd name="T7" fmla="*/ 277 h 1079"/>
                  <a:gd name="T8" fmla="*/ 206 w 847"/>
                  <a:gd name="T9" fmla="*/ 557 h 107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7"/>
                  <a:gd name="T16" fmla="*/ 0 h 1079"/>
                  <a:gd name="T17" fmla="*/ 847 w 847"/>
                  <a:gd name="T18" fmla="*/ 1079 h 107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7" h="1079">
                    <a:moveTo>
                      <a:pt x="399" y="1078"/>
                    </a:moveTo>
                    <a:lnTo>
                      <a:pt x="0" y="459"/>
                    </a:lnTo>
                    <a:lnTo>
                      <a:pt x="374" y="0"/>
                    </a:lnTo>
                    <a:lnTo>
                      <a:pt x="846" y="536"/>
                    </a:lnTo>
                    <a:lnTo>
                      <a:pt x="399" y="1078"/>
                    </a:lnTo>
                  </a:path>
                </a:pathLst>
              </a:custGeom>
              <a:gradFill rotWithShape="1">
                <a:gsLst>
                  <a:gs pos="0">
                    <a:srgbClr val="182F76"/>
                  </a:gs>
                  <a:gs pos="100000">
                    <a:srgbClr val="3366FF"/>
                  </a:gs>
                </a:gsLst>
                <a:lin ang="0" scaled="1"/>
              </a:gra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90" name="任意多边形 69"/>
              <p:cNvSpPr>
                <a:spLocks/>
              </p:cNvSpPr>
              <p:nvPr/>
            </p:nvSpPr>
            <p:spPr bwMode="gray">
              <a:xfrm>
                <a:off x="2010" y="3211"/>
                <a:ext cx="3168" cy="369"/>
              </a:xfrm>
              <a:custGeom>
                <a:avLst/>
                <a:gdLst>
                  <a:gd name="T0" fmla="*/ 0 w 3947"/>
                  <a:gd name="T1" fmla="*/ 237 h 460"/>
                  <a:gd name="T2" fmla="*/ 1848 w 3947"/>
                  <a:gd name="T3" fmla="*/ 237 h 460"/>
                  <a:gd name="T4" fmla="*/ 2040 w 3947"/>
                  <a:gd name="T5" fmla="*/ 0 h 460"/>
                  <a:gd name="T6" fmla="*/ 261 w 3947"/>
                  <a:gd name="T7" fmla="*/ 0 h 460"/>
                  <a:gd name="T8" fmla="*/ 0 w 3947"/>
                  <a:gd name="T9" fmla="*/ 237 h 4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947"/>
                  <a:gd name="T16" fmla="*/ 0 h 460"/>
                  <a:gd name="T17" fmla="*/ 3947 w 3947"/>
                  <a:gd name="T18" fmla="*/ 460 h 4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947" h="460">
                    <a:moveTo>
                      <a:pt x="0" y="459"/>
                    </a:moveTo>
                    <a:lnTo>
                      <a:pt x="3573" y="459"/>
                    </a:lnTo>
                    <a:lnTo>
                      <a:pt x="3946" y="0"/>
                    </a:lnTo>
                    <a:lnTo>
                      <a:pt x="505" y="0"/>
                    </a:lnTo>
                    <a:lnTo>
                      <a:pt x="0" y="459"/>
                    </a:lnTo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100000">
                    <a:srgbClr val="204161"/>
                  </a:gs>
                </a:gsLst>
                <a:lin ang="2700000" scaled="1"/>
              </a:gra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91" name="任意多边形 70"/>
              <p:cNvSpPr>
                <a:spLocks/>
              </p:cNvSpPr>
              <p:nvPr/>
            </p:nvSpPr>
            <p:spPr bwMode="gray">
              <a:xfrm>
                <a:off x="1702" y="3578"/>
                <a:ext cx="3497" cy="500"/>
              </a:xfrm>
              <a:custGeom>
                <a:avLst/>
                <a:gdLst>
                  <a:gd name="T0" fmla="*/ 197 w 4357"/>
                  <a:gd name="T1" fmla="*/ 0 h 623"/>
                  <a:gd name="T2" fmla="*/ 2045 w 4357"/>
                  <a:gd name="T3" fmla="*/ 0 h 623"/>
                  <a:gd name="T4" fmla="*/ 2252 w 4357"/>
                  <a:gd name="T5" fmla="*/ 321 h 623"/>
                  <a:gd name="T6" fmla="*/ 0 w 4357"/>
                  <a:gd name="T7" fmla="*/ 321 h 623"/>
                  <a:gd name="T8" fmla="*/ 197 w 4357"/>
                  <a:gd name="T9" fmla="*/ 0 h 6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357"/>
                  <a:gd name="T16" fmla="*/ 0 h 623"/>
                  <a:gd name="T17" fmla="*/ 4357 w 4357"/>
                  <a:gd name="T18" fmla="*/ 623 h 62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357" h="623">
                    <a:moveTo>
                      <a:pt x="383" y="0"/>
                    </a:moveTo>
                    <a:lnTo>
                      <a:pt x="3954" y="0"/>
                    </a:lnTo>
                    <a:lnTo>
                      <a:pt x="4356" y="622"/>
                    </a:lnTo>
                    <a:lnTo>
                      <a:pt x="0" y="622"/>
                    </a:lnTo>
                    <a:lnTo>
                      <a:pt x="383" y="0"/>
                    </a:lnTo>
                  </a:path>
                </a:pathLst>
              </a:custGeom>
              <a:gradFill rotWithShape="0">
                <a:gsLst>
                  <a:gs pos="0">
                    <a:srgbClr val="7799DD"/>
                  </a:gs>
                  <a:gs pos="100000">
                    <a:srgbClr val="3366CC"/>
                  </a:gs>
                </a:gsLst>
                <a:lin ang="2700000" scaled="1"/>
              </a:gra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92" name="任意多边形 71"/>
              <p:cNvSpPr>
                <a:spLocks/>
              </p:cNvSpPr>
              <p:nvPr/>
            </p:nvSpPr>
            <p:spPr bwMode="gray">
              <a:xfrm>
                <a:off x="4522" y="2721"/>
                <a:ext cx="601" cy="784"/>
              </a:xfrm>
              <a:custGeom>
                <a:avLst/>
                <a:gdLst>
                  <a:gd name="T0" fmla="*/ 197 w 749"/>
                  <a:gd name="T1" fmla="*/ 504 h 977"/>
                  <a:gd name="T2" fmla="*/ 0 w 749"/>
                  <a:gd name="T3" fmla="*/ 177 h 977"/>
                  <a:gd name="T4" fmla="*/ 145 w 749"/>
                  <a:gd name="T5" fmla="*/ 0 h 977"/>
                  <a:gd name="T6" fmla="*/ 386 w 749"/>
                  <a:gd name="T7" fmla="*/ 278 h 977"/>
                  <a:gd name="T8" fmla="*/ 197 w 749"/>
                  <a:gd name="T9" fmla="*/ 504 h 97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49"/>
                  <a:gd name="T16" fmla="*/ 0 h 977"/>
                  <a:gd name="T17" fmla="*/ 749 w 749"/>
                  <a:gd name="T18" fmla="*/ 977 h 97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49" h="977">
                    <a:moveTo>
                      <a:pt x="382" y="976"/>
                    </a:moveTo>
                    <a:lnTo>
                      <a:pt x="0" y="342"/>
                    </a:lnTo>
                    <a:lnTo>
                      <a:pt x="280" y="0"/>
                    </a:lnTo>
                    <a:lnTo>
                      <a:pt x="748" y="538"/>
                    </a:lnTo>
                    <a:lnTo>
                      <a:pt x="382" y="976"/>
                    </a:lnTo>
                  </a:path>
                </a:pathLst>
              </a:custGeom>
              <a:gradFill rotWithShape="0">
                <a:gsLst>
                  <a:gs pos="0">
                    <a:srgbClr val="009570"/>
                  </a:gs>
                  <a:gs pos="100000">
                    <a:srgbClr val="00CC99"/>
                  </a:gs>
                </a:gsLst>
                <a:lin ang="2700000" scaled="1"/>
              </a:gra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93" name="任意多边形 72"/>
              <p:cNvSpPr>
                <a:spLocks/>
              </p:cNvSpPr>
              <p:nvPr/>
            </p:nvSpPr>
            <p:spPr bwMode="gray">
              <a:xfrm>
                <a:off x="2370" y="2721"/>
                <a:ext cx="2380" cy="276"/>
              </a:xfrm>
              <a:custGeom>
                <a:avLst/>
                <a:gdLst>
                  <a:gd name="T0" fmla="*/ 0 w 2964"/>
                  <a:gd name="T1" fmla="*/ 177 h 344"/>
                  <a:gd name="T2" fmla="*/ 1389 w 2964"/>
                  <a:gd name="T3" fmla="*/ 177 h 344"/>
                  <a:gd name="T4" fmla="*/ 1534 w 2964"/>
                  <a:gd name="T5" fmla="*/ 0 h 344"/>
                  <a:gd name="T6" fmla="*/ 275 w 2964"/>
                  <a:gd name="T7" fmla="*/ 1 h 344"/>
                  <a:gd name="T8" fmla="*/ 0 w 2964"/>
                  <a:gd name="T9" fmla="*/ 177 h 3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64"/>
                  <a:gd name="T16" fmla="*/ 0 h 344"/>
                  <a:gd name="T17" fmla="*/ 2964 w 2964"/>
                  <a:gd name="T18" fmla="*/ 344 h 3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64" h="344">
                    <a:moveTo>
                      <a:pt x="0" y="343"/>
                    </a:moveTo>
                    <a:lnTo>
                      <a:pt x="2684" y="343"/>
                    </a:lnTo>
                    <a:lnTo>
                      <a:pt x="2963" y="0"/>
                    </a:lnTo>
                    <a:lnTo>
                      <a:pt x="531" y="1"/>
                    </a:lnTo>
                    <a:lnTo>
                      <a:pt x="0" y="343"/>
                    </a:lnTo>
                  </a:path>
                </a:pathLst>
              </a:custGeom>
              <a:gradFill rotWithShape="1">
                <a:gsLst>
                  <a:gs pos="0">
                    <a:srgbClr val="00CC99"/>
                  </a:gs>
                  <a:gs pos="100000">
                    <a:srgbClr val="005A44"/>
                  </a:gs>
                </a:gsLst>
                <a:lin ang="2700000" scaled="1"/>
              </a:gra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94" name="任意多边形 73"/>
              <p:cNvSpPr>
                <a:spLocks/>
              </p:cNvSpPr>
              <p:nvPr/>
            </p:nvSpPr>
            <p:spPr bwMode="gray">
              <a:xfrm>
                <a:off x="2069" y="2996"/>
                <a:ext cx="2763" cy="509"/>
              </a:xfrm>
              <a:custGeom>
                <a:avLst/>
                <a:gdLst>
                  <a:gd name="T0" fmla="*/ 0 w 3443"/>
                  <a:gd name="T1" fmla="*/ 328 h 634"/>
                  <a:gd name="T2" fmla="*/ 1778 w 3443"/>
                  <a:gd name="T3" fmla="*/ 328 h 634"/>
                  <a:gd name="T4" fmla="*/ 1582 w 3443"/>
                  <a:gd name="T5" fmla="*/ 0 h 634"/>
                  <a:gd name="T6" fmla="*/ 195 w 3443"/>
                  <a:gd name="T7" fmla="*/ 0 h 634"/>
                  <a:gd name="T8" fmla="*/ 0 w 3443"/>
                  <a:gd name="T9" fmla="*/ 328 h 6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43"/>
                  <a:gd name="T16" fmla="*/ 0 h 634"/>
                  <a:gd name="T17" fmla="*/ 3443 w 3443"/>
                  <a:gd name="T18" fmla="*/ 634 h 6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43" h="634">
                    <a:moveTo>
                      <a:pt x="0" y="633"/>
                    </a:moveTo>
                    <a:lnTo>
                      <a:pt x="3442" y="633"/>
                    </a:lnTo>
                    <a:lnTo>
                      <a:pt x="3060" y="0"/>
                    </a:lnTo>
                    <a:lnTo>
                      <a:pt x="377" y="0"/>
                    </a:lnTo>
                    <a:lnTo>
                      <a:pt x="0" y="633"/>
                    </a:lnTo>
                  </a:path>
                </a:pathLst>
              </a:custGeom>
              <a:gradFill rotWithShape="0">
                <a:gsLst>
                  <a:gs pos="0">
                    <a:srgbClr val="86E7CF"/>
                  </a:gs>
                  <a:gs pos="100000">
                    <a:srgbClr val="00CC99"/>
                  </a:gs>
                </a:gsLst>
                <a:lin ang="2700000" scaled="1"/>
              </a:gra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95" name="任意多边形 74"/>
              <p:cNvSpPr>
                <a:spLocks/>
              </p:cNvSpPr>
              <p:nvPr/>
            </p:nvSpPr>
            <p:spPr bwMode="gray">
              <a:xfrm>
                <a:off x="4167" y="2236"/>
                <a:ext cx="526" cy="681"/>
              </a:xfrm>
              <a:custGeom>
                <a:avLst/>
                <a:gdLst>
                  <a:gd name="T0" fmla="*/ 0 w 655"/>
                  <a:gd name="T1" fmla="*/ 119 h 849"/>
                  <a:gd name="T2" fmla="*/ 201 w 655"/>
                  <a:gd name="T3" fmla="*/ 437 h 849"/>
                  <a:gd name="T4" fmla="*/ 339 w 655"/>
                  <a:gd name="T5" fmla="*/ 274 h 849"/>
                  <a:gd name="T6" fmla="*/ 97 w 655"/>
                  <a:gd name="T7" fmla="*/ 0 h 849"/>
                  <a:gd name="T8" fmla="*/ 0 w 655"/>
                  <a:gd name="T9" fmla="*/ 119 h 84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55"/>
                  <a:gd name="T16" fmla="*/ 0 h 849"/>
                  <a:gd name="T17" fmla="*/ 655 w 655"/>
                  <a:gd name="T18" fmla="*/ 849 h 84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55" h="849">
                    <a:moveTo>
                      <a:pt x="0" y="230"/>
                    </a:moveTo>
                    <a:lnTo>
                      <a:pt x="387" y="848"/>
                    </a:lnTo>
                    <a:lnTo>
                      <a:pt x="654" y="531"/>
                    </a:lnTo>
                    <a:lnTo>
                      <a:pt x="188" y="0"/>
                    </a:lnTo>
                    <a:lnTo>
                      <a:pt x="0" y="230"/>
                    </a:lnTo>
                  </a:path>
                </a:pathLst>
              </a:custGeom>
              <a:gradFill rotWithShape="1">
                <a:gsLst>
                  <a:gs pos="0">
                    <a:srgbClr val="254A70"/>
                  </a:gs>
                  <a:gs pos="100000">
                    <a:srgbClr val="336699"/>
                  </a:gs>
                </a:gsLst>
                <a:lin ang="2700000" scaled="1"/>
              </a:gra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96" name="任意多边形 75"/>
              <p:cNvSpPr>
                <a:spLocks/>
              </p:cNvSpPr>
              <p:nvPr/>
            </p:nvSpPr>
            <p:spPr bwMode="gray">
              <a:xfrm>
                <a:off x="2728" y="2236"/>
                <a:ext cx="1589" cy="184"/>
              </a:xfrm>
              <a:custGeom>
                <a:avLst/>
                <a:gdLst>
                  <a:gd name="T0" fmla="*/ 0 w 1980"/>
                  <a:gd name="T1" fmla="*/ 118 h 229"/>
                  <a:gd name="T2" fmla="*/ 925 w 1980"/>
                  <a:gd name="T3" fmla="*/ 118 h 229"/>
                  <a:gd name="T4" fmla="*/ 1022 w 1980"/>
                  <a:gd name="T5" fmla="*/ 0 h 229"/>
                  <a:gd name="T6" fmla="*/ 258 w 1980"/>
                  <a:gd name="T7" fmla="*/ 0 h 229"/>
                  <a:gd name="T8" fmla="*/ 0 w 1980"/>
                  <a:gd name="T9" fmla="*/ 118 h 2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80"/>
                  <a:gd name="T16" fmla="*/ 0 h 229"/>
                  <a:gd name="T17" fmla="*/ 1980 w 1980"/>
                  <a:gd name="T18" fmla="*/ 229 h 22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80" h="229">
                    <a:moveTo>
                      <a:pt x="0" y="228"/>
                    </a:moveTo>
                    <a:lnTo>
                      <a:pt x="1791" y="228"/>
                    </a:lnTo>
                    <a:lnTo>
                      <a:pt x="1979" y="0"/>
                    </a:lnTo>
                    <a:lnTo>
                      <a:pt x="500" y="0"/>
                    </a:lnTo>
                    <a:lnTo>
                      <a:pt x="0" y="228"/>
                    </a:lnTo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100000">
                    <a:srgbClr val="183049"/>
                  </a:gs>
                </a:gsLst>
                <a:lin ang="2700000" scaled="1"/>
              </a:gra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97" name="任意多边形 76"/>
              <p:cNvSpPr>
                <a:spLocks/>
              </p:cNvSpPr>
              <p:nvPr/>
            </p:nvSpPr>
            <p:spPr bwMode="gray">
              <a:xfrm>
                <a:off x="2422" y="2419"/>
                <a:ext cx="2056" cy="498"/>
              </a:xfrm>
              <a:custGeom>
                <a:avLst/>
                <a:gdLst>
                  <a:gd name="T0" fmla="*/ 0 w 2561"/>
                  <a:gd name="T1" fmla="*/ 320 h 621"/>
                  <a:gd name="T2" fmla="*/ 1325 w 2561"/>
                  <a:gd name="T3" fmla="*/ 320 h 621"/>
                  <a:gd name="T4" fmla="*/ 1124 w 2561"/>
                  <a:gd name="T5" fmla="*/ 0 h 621"/>
                  <a:gd name="T6" fmla="*/ 197 w 2561"/>
                  <a:gd name="T7" fmla="*/ 0 h 621"/>
                  <a:gd name="T8" fmla="*/ 0 w 2561"/>
                  <a:gd name="T9" fmla="*/ 320 h 6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561"/>
                  <a:gd name="T16" fmla="*/ 0 h 621"/>
                  <a:gd name="T17" fmla="*/ 2561 w 2561"/>
                  <a:gd name="T18" fmla="*/ 621 h 6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561" h="621">
                    <a:moveTo>
                      <a:pt x="0" y="620"/>
                    </a:moveTo>
                    <a:lnTo>
                      <a:pt x="2560" y="620"/>
                    </a:lnTo>
                    <a:lnTo>
                      <a:pt x="2172" y="0"/>
                    </a:lnTo>
                    <a:lnTo>
                      <a:pt x="382" y="0"/>
                    </a:lnTo>
                    <a:lnTo>
                      <a:pt x="0" y="620"/>
                    </a:lnTo>
                  </a:path>
                </a:pathLst>
              </a:custGeom>
              <a:gradFill rotWithShape="0">
                <a:gsLst>
                  <a:gs pos="0">
                    <a:srgbClr val="9EB6E7"/>
                  </a:gs>
                  <a:gs pos="100000">
                    <a:srgbClr val="3366CC"/>
                  </a:gs>
                </a:gsLst>
                <a:lin ang="2700000" scaled="1"/>
              </a:gra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98" name="任意多边形 77"/>
              <p:cNvSpPr>
                <a:spLocks/>
              </p:cNvSpPr>
              <p:nvPr/>
            </p:nvSpPr>
            <p:spPr bwMode="gray">
              <a:xfrm>
                <a:off x="3808" y="1744"/>
                <a:ext cx="453" cy="593"/>
              </a:xfrm>
              <a:custGeom>
                <a:avLst/>
                <a:gdLst>
                  <a:gd name="T0" fmla="*/ 199 w 564"/>
                  <a:gd name="T1" fmla="*/ 382 h 738"/>
                  <a:gd name="T2" fmla="*/ 292 w 564"/>
                  <a:gd name="T3" fmla="*/ 273 h 738"/>
                  <a:gd name="T4" fmla="*/ 51 w 564"/>
                  <a:gd name="T5" fmla="*/ 0 h 738"/>
                  <a:gd name="T6" fmla="*/ 0 w 564"/>
                  <a:gd name="T7" fmla="*/ 58 h 738"/>
                  <a:gd name="T8" fmla="*/ 199 w 564"/>
                  <a:gd name="T9" fmla="*/ 382 h 7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64"/>
                  <a:gd name="T16" fmla="*/ 0 h 738"/>
                  <a:gd name="T17" fmla="*/ 564 w 564"/>
                  <a:gd name="T18" fmla="*/ 738 h 7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64" h="738">
                    <a:moveTo>
                      <a:pt x="385" y="737"/>
                    </a:moveTo>
                    <a:lnTo>
                      <a:pt x="563" y="527"/>
                    </a:lnTo>
                    <a:lnTo>
                      <a:pt x="97" y="0"/>
                    </a:lnTo>
                    <a:lnTo>
                      <a:pt x="0" y="111"/>
                    </a:lnTo>
                    <a:lnTo>
                      <a:pt x="385" y="737"/>
                    </a:lnTo>
                  </a:path>
                </a:pathLst>
              </a:custGeom>
              <a:gradFill rotWithShape="0">
                <a:gsLst>
                  <a:gs pos="0">
                    <a:srgbClr val="00A279"/>
                  </a:gs>
                  <a:gs pos="100000">
                    <a:srgbClr val="00CC99"/>
                  </a:gs>
                </a:gsLst>
                <a:lin ang="2700000" scaled="1"/>
              </a:gra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99" name="任意多边形 78"/>
              <p:cNvSpPr>
                <a:spLocks/>
              </p:cNvSpPr>
              <p:nvPr/>
            </p:nvSpPr>
            <p:spPr bwMode="gray">
              <a:xfrm>
                <a:off x="3092" y="1744"/>
                <a:ext cx="793" cy="89"/>
              </a:xfrm>
              <a:custGeom>
                <a:avLst/>
                <a:gdLst>
                  <a:gd name="T0" fmla="*/ 0 w 987"/>
                  <a:gd name="T1" fmla="*/ 57 h 110"/>
                  <a:gd name="T2" fmla="*/ 461 w 987"/>
                  <a:gd name="T3" fmla="*/ 57 h 110"/>
                  <a:gd name="T4" fmla="*/ 511 w 987"/>
                  <a:gd name="T5" fmla="*/ 0 h 110"/>
                  <a:gd name="T6" fmla="*/ 159 w 987"/>
                  <a:gd name="T7" fmla="*/ 0 h 110"/>
                  <a:gd name="T8" fmla="*/ 0 w 987"/>
                  <a:gd name="T9" fmla="*/ 57 h 1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87"/>
                  <a:gd name="T16" fmla="*/ 0 h 110"/>
                  <a:gd name="T17" fmla="*/ 987 w 987"/>
                  <a:gd name="T18" fmla="*/ 110 h 1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87" h="110">
                    <a:moveTo>
                      <a:pt x="0" y="109"/>
                    </a:moveTo>
                    <a:lnTo>
                      <a:pt x="889" y="109"/>
                    </a:lnTo>
                    <a:lnTo>
                      <a:pt x="986" y="0"/>
                    </a:lnTo>
                    <a:lnTo>
                      <a:pt x="308" y="0"/>
                    </a:lnTo>
                    <a:lnTo>
                      <a:pt x="0" y="109"/>
                    </a:lnTo>
                  </a:path>
                </a:pathLst>
              </a:custGeom>
              <a:gradFill rotWithShape="0">
                <a:gsLst>
                  <a:gs pos="0">
                    <a:srgbClr val="00CC99"/>
                  </a:gs>
                  <a:gs pos="100000">
                    <a:srgbClr val="00684E"/>
                  </a:gs>
                </a:gsLst>
                <a:lin ang="2700000" scaled="1"/>
              </a:gra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300" name="任意多边形 79"/>
              <p:cNvSpPr>
                <a:spLocks/>
              </p:cNvSpPr>
              <p:nvPr/>
            </p:nvSpPr>
            <p:spPr bwMode="gray">
              <a:xfrm>
                <a:off x="2780" y="1832"/>
                <a:ext cx="1339" cy="505"/>
              </a:xfrm>
              <a:custGeom>
                <a:avLst/>
                <a:gdLst>
                  <a:gd name="T0" fmla="*/ 0 w 1669"/>
                  <a:gd name="T1" fmla="*/ 325 h 629"/>
                  <a:gd name="T2" fmla="*/ 861 w 1669"/>
                  <a:gd name="T3" fmla="*/ 325 h 629"/>
                  <a:gd name="T4" fmla="*/ 662 w 1669"/>
                  <a:gd name="T5" fmla="*/ 0 h 629"/>
                  <a:gd name="T6" fmla="*/ 201 w 1669"/>
                  <a:gd name="T7" fmla="*/ 0 h 629"/>
                  <a:gd name="T8" fmla="*/ 0 w 1669"/>
                  <a:gd name="T9" fmla="*/ 325 h 6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69"/>
                  <a:gd name="T16" fmla="*/ 0 h 629"/>
                  <a:gd name="T17" fmla="*/ 1669 w 1669"/>
                  <a:gd name="T18" fmla="*/ 629 h 62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69" h="629">
                    <a:moveTo>
                      <a:pt x="0" y="628"/>
                    </a:moveTo>
                    <a:lnTo>
                      <a:pt x="1668" y="628"/>
                    </a:lnTo>
                    <a:lnTo>
                      <a:pt x="1281" y="0"/>
                    </a:lnTo>
                    <a:lnTo>
                      <a:pt x="388" y="0"/>
                    </a:lnTo>
                    <a:lnTo>
                      <a:pt x="0" y="628"/>
                    </a:lnTo>
                  </a:path>
                </a:pathLst>
              </a:custGeom>
              <a:gradFill rotWithShape="0">
                <a:gsLst>
                  <a:gs pos="0">
                    <a:srgbClr val="7FE5CC"/>
                  </a:gs>
                  <a:gs pos="100000">
                    <a:srgbClr val="00CC99"/>
                  </a:gs>
                </a:gsLst>
                <a:lin ang="2700000" scaled="1"/>
              </a:gra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301" name="任意多边形 80"/>
              <p:cNvSpPr>
                <a:spLocks/>
              </p:cNvSpPr>
              <p:nvPr/>
            </p:nvSpPr>
            <p:spPr bwMode="gray">
              <a:xfrm>
                <a:off x="3446" y="1253"/>
                <a:ext cx="383" cy="502"/>
              </a:xfrm>
              <a:custGeom>
                <a:avLst/>
                <a:gdLst>
                  <a:gd name="T0" fmla="*/ 201 w 477"/>
                  <a:gd name="T1" fmla="*/ 323 h 625"/>
                  <a:gd name="T2" fmla="*/ 247 w 477"/>
                  <a:gd name="T3" fmla="*/ 273 h 625"/>
                  <a:gd name="T4" fmla="*/ 0 w 477"/>
                  <a:gd name="T5" fmla="*/ 0 h 625"/>
                  <a:gd name="T6" fmla="*/ 201 w 477"/>
                  <a:gd name="T7" fmla="*/ 323 h 62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77"/>
                  <a:gd name="T13" fmla="*/ 0 h 625"/>
                  <a:gd name="T14" fmla="*/ 477 w 477"/>
                  <a:gd name="T15" fmla="*/ 625 h 62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77" h="625">
                    <a:moveTo>
                      <a:pt x="387" y="624"/>
                    </a:moveTo>
                    <a:lnTo>
                      <a:pt x="476" y="527"/>
                    </a:lnTo>
                    <a:lnTo>
                      <a:pt x="0" y="0"/>
                    </a:lnTo>
                    <a:lnTo>
                      <a:pt x="387" y="624"/>
                    </a:lnTo>
                  </a:path>
                </a:pathLst>
              </a:custGeom>
              <a:gradFill rotWithShape="0">
                <a:gsLst>
                  <a:gs pos="0">
                    <a:srgbClr val="285179"/>
                  </a:gs>
                  <a:gs pos="100000">
                    <a:srgbClr val="336699"/>
                  </a:gs>
                </a:gsLst>
                <a:lin ang="2700000" scaled="1"/>
              </a:gra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302" name="任意多边形 81"/>
              <p:cNvSpPr>
                <a:spLocks/>
              </p:cNvSpPr>
              <p:nvPr/>
            </p:nvSpPr>
            <p:spPr bwMode="gray">
              <a:xfrm>
                <a:off x="3136" y="1253"/>
                <a:ext cx="621" cy="502"/>
              </a:xfrm>
              <a:custGeom>
                <a:avLst/>
                <a:gdLst>
                  <a:gd name="T0" fmla="*/ 0 w 773"/>
                  <a:gd name="T1" fmla="*/ 323 h 625"/>
                  <a:gd name="T2" fmla="*/ 400 w 773"/>
                  <a:gd name="T3" fmla="*/ 323 h 625"/>
                  <a:gd name="T4" fmla="*/ 201 w 773"/>
                  <a:gd name="T5" fmla="*/ 0 h 625"/>
                  <a:gd name="T6" fmla="*/ 0 w 773"/>
                  <a:gd name="T7" fmla="*/ 323 h 62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73"/>
                  <a:gd name="T13" fmla="*/ 0 h 625"/>
                  <a:gd name="T14" fmla="*/ 773 w 773"/>
                  <a:gd name="T15" fmla="*/ 625 h 62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73" h="625">
                    <a:moveTo>
                      <a:pt x="0" y="624"/>
                    </a:moveTo>
                    <a:lnTo>
                      <a:pt x="772" y="624"/>
                    </a:lnTo>
                    <a:lnTo>
                      <a:pt x="387" y="0"/>
                    </a:lnTo>
                    <a:lnTo>
                      <a:pt x="0" y="624"/>
                    </a:lnTo>
                  </a:path>
                </a:pathLst>
              </a:custGeom>
              <a:gradFill rotWithShape="0">
                <a:gsLst>
                  <a:gs pos="0">
                    <a:srgbClr val="B1C5EC"/>
                  </a:gs>
                  <a:gs pos="100000">
                    <a:srgbClr val="3366CC"/>
                  </a:gs>
                </a:gsLst>
                <a:lin ang="2700000" scaled="1"/>
              </a:gra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98" name="文本框 82"/>
              <p:cNvSpPr txBox="1">
                <a:spLocks noChangeArrowheads="1"/>
              </p:cNvSpPr>
              <p:nvPr/>
            </p:nvSpPr>
            <p:spPr bwMode="gray">
              <a:xfrm>
                <a:off x="3242" y="1512"/>
                <a:ext cx="409" cy="638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none">
                <a:spAutoFit/>
              </a:bodyPr>
              <a:lstStyle/>
              <a:p>
                <a:pPr algn="ctr" eaLnBrk="0" hangingPunct="0">
                  <a:defRPr/>
                </a:pPr>
                <a:endParaRPr lang="zh-CN" altLang="zh-CN" sz="140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endParaRPr>
              </a:p>
            </p:txBody>
          </p:sp>
          <p:sp>
            <p:nvSpPr>
              <p:cNvPr id="9299" name="文本框 83"/>
              <p:cNvSpPr txBox="1">
                <a:spLocks noChangeArrowheads="1"/>
              </p:cNvSpPr>
              <p:nvPr/>
            </p:nvSpPr>
            <p:spPr bwMode="gray">
              <a:xfrm>
                <a:off x="3242" y="2040"/>
                <a:ext cx="409" cy="638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none">
                <a:spAutoFit/>
              </a:bodyPr>
              <a:lstStyle/>
              <a:p>
                <a:pPr algn="ctr" eaLnBrk="0" hangingPunct="0">
                  <a:defRPr/>
                </a:pPr>
                <a:endParaRPr lang="zh-CN" altLang="zh-CN" sz="140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endParaRPr>
              </a:p>
            </p:txBody>
          </p:sp>
          <p:sp>
            <p:nvSpPr>
              <p:cNvPr id="9300" name="文本框 84"/>
              <p:cNvSpPr txBox="1">
                <a:spLocks noChangeArrowheads="1"/>
              </p:cNvSpPr>
              <p:nvPr/>
            </p:nvSpPr>
            <p:spPr bwMode="gray">
              <a:xfrm>
                <a:off x="3242" y="2615"/>
                <a:ext cx="409" cy="638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none">
                <a:spAutoFit/>
              </a:bodyPr>
              <a:lstStyle/>
              <a:p>
                <a:pPr algn="ctr" eaLnBrk="0" hangingPunct="0">
                  <a:defRPr/>
                </a:pPr>
                <a:endParaRPr lang="zh-CN" altLang="zh-CN" sz="140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endParaRPr>
              </a:p>
            </p:txBody>
          </p:sp>
          <p:sp>
            <p:nvSpPr>
              <p:cNvPr id="9301" name="文本框 85"/>
              <p:cNvSpPr txBox="1">
                <a:spLocks noChangeArrowheads="1"/>
              </p:cNvSpPr>
              <p:nvPr/>
            </p:nvSpPr>
            <p:spPr bwMode="gray">
              <a:xfrm>
                <a:off x="3242" y="3190"/>
                <a:ext cx="409" cy="638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none">
                <a:spAutoFit/>
              </a:bodyPr>
              <a:lstStyle/>
              <a:p>
                <a:pPr algn="ctr" eaLnBrk="0" hangingPunct="0">
                  <a:defRPr/>
                </a:pPr>
                <a:endParaRPr lang="zh-CN" altLang="zh-CN" sz="140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endParaRPr>
              </a:p>
            </p:txBody>
          </p:sp>
          <p:sp>
            <p:nvSpPr>
              <p:cNvPr id="9302" name="文本框 86"/>
              <p:cNvSpPr txBox="1">
                <a:spLocks noChangeArrowheads="1"/>
              </p:cNvSpPr>
              <p:nvPr/>
            </p:nvSpPr>
            <p:spPr bwMode="gray">
              <a:xfrm>
                <a:off x="3242" y="3765"/>
                <a:ext cx="409" cy="638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none">
                <a:spAutoFit/>
              </a:bodyPr>
              <a:lstStyle/>
              <a:p>
                <a:pPr algn="ctr" eaLnBrk="0" hangingPunct="0">
                  <a:defRPr/>
                </a:pPr>
                <a:endParaRPr lang="zh-CN" altLang="zh-CN" sz="140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endParaRPr>
              </a:p>
            </p:txBody>
          </p:sp>
        </p:grpSp>
      </p:grpSp>
      <p:grpSp>
        <p:nvGrpSpPr>
          <p:cNvPr id="9" name="组合 87"/>
          <p:cNvGrpSpPr>
            <a:grpSpLocks/>
          </p:cNvGrpSpPr>
          <p:nvPr/>
        </p:nvGrpSpPr>
        <p:grpSpPr bwMode="auto">
          <a:xfrm>
            <a:off x="3170238" y="4694238"/>
            <a:ext cx="1976437" cy="1176337"/>
            <a:chOff x="864" y="1258"/>
            <a:chExt cx="4018" cy="2390"/>
          </a:xfrm>
        </p:grpSpPr>
        <p:sp>
          <p:nvSpPr>
            <p:cNvPr id="8246" name="椭圆 88"/>
            <p:cNvSpPr>
              <a:spLocks noChangeArrowheads="1"/>
            </p:cNvSpPr>
            <p:nvPr/>
          </p:nvSpPr>
          <p:spPr bwMode="ltGray">
            <a:xfrm>
              <a:off x="1378" y="2813"/>
              <a:ext cx="3504" cy="835"/>
            </a:xfrm>
            <a:prstGeom prst="ellipse">
              <a:avLst/>
            </a:prstGeom>
            <a:gradFill rotWithShape="1">
              <a:gsLst>
                <a:gs pos="0">
                  <a:srgbClr val="292929"/>
                </a:gs>
                <a:gs pos="100000">
                  <a:schemeClr val="bg1"/>
                </a:gs>
              </a:gsLst>
              <a:lin ang="2700000" scaled="1"/>
            </a:gradFill>
            <a:ln w="3175">
              <a:noFill/>
              <a:round/>
              <a:headEnd/>
              <a:tailEnd type="none" w="sm" len="sm"/>
            </a:ln>
          </p:spPr>
          <p:txBody>
            <a:bodyPr vert="eaVert" wrap="none" lIns="92075" tIns="46038" rIns="92075" bIns="46038" anchor="ctr"/>
            <a:lstStyle/>
            <a:p>
              <a:endParaRPr lang="zh-CN" altLang="en-US"/>
            </a:p>
          </p:txBody>
        </p:sp>
        <p:sp>
          <p:nvSpPr>
            <p:cNvPr id="8247" name="椭圆 89"/>
            <p:cNvSpPr>
              <a:spLocks noChangeArrowheads="1"/>
            </p:cNvSpPr>
            <p:nvPr/>
          </p:nvSpPr>
          <p:spPr bwMode="gray">
            <a:xfrm rot="-998297">
              <a:off x="921" y="1482"/>
              <a:ext cx="3630" cy="1900"/>
            </a:xfrm>
            <a:prstGeom prst="ellipse">
              <a:avLst/>
            </a:prstGeom>
            <a:gradFill rotWithShape="0">
              <a:gsLst>
                <a:gs pos="0">
                  <a:srgbClr val="29698D"/>
                </a:gs>
                <a:gs pos="50000">
                  <a:srgbClr val="CBDBE3"/>
                </a:gs>
                <a:gs pos="100000">
                  <a:srgbClr val="29698D"/>
                </a:gs>
              </a:gsLst>
              <a:lin ang="0" scaled="1"/>
            </a:gradFill>
            <a:ln w="12700">
              <a:noFill/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48" name="椭圆 90"/>
            <p:cNvSpPr>
              <a:spLocks noChangeArrowheads="1"/>
            </p:cNvSpPr>
            <p:nvPr/>
          </p:nvSpPr>
          <p:spPr bwMode="gray">
            <a:xfrm rot="-998297">
              <a:off x="956" y="1380"/>
              <a:ext cx="3505" cy="1841"/>
            </a:xfrm>
            <a:prstGeom prst="ellipse">
              <a:avLst/>
            </a:prstGeom>
            <a:gradFill rotWithShape="1">
              <a:gsLst>
                <a:gs pos="0">
                  <a:srgbClr val="208282"/>
                </a:gs>
                <a:gs pos="100000">
                  <a:srgbClr val="33CCCC"/>
                </a:gs>
              </a:gsLst>
              <a:lin ang="2700000" scaled="1"/>
            </a:gradFill>
            <a:ln w="12700">
              <a:noFill/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49" name="弧线 91"/>
            <p:cNvSpPr>
              <a:spLocks/>
            </p:cNvSpPr>
            <p:nvPr/>
          </p:nvSpPr>
          <p:spPr bwMode="gray">
            <a:xfrm rot="-998297">
              <a:off x="2766" y="2055"/>
              <a:ext cx="1671" cy="832"/>
            </a:xfrm>
            <a:custGeom>
              <a:avLst/>
              <a:gdLst>
                <a:gd name="T0" fmla="*/ 12 w 19933"/>
                <a:gd name="T1" fmla="*/ 1 h 19523"/>
                <a:gd name="T2" fmla="*/ 5 w 19933"/>
                <a:gd name="T3" fmla="*/ 1 h 19523"/>
                <a:gd name="T4" fmla="*/ 0 w 19933"/>
                <a:gd name="T5" fmla="*/ 0 h 19523"/>
                <a:gd name="T6" fmla="*/ 0 60000 65536"/>
                <a:gd name="T7" fmla="*/ 0 60000 65536"/>
                <a:gd name="T8" fmla="*/ 0 60000 65536"/>
                <a:gd name="T9" fmla="*/ 0 w 19933"/>
                <a:gd name="T10" fmla="*/ 0 h 19523"/>
                <a:gd name="T11" fmla="*/ 19933 w 19933"/>
                <a:gd name="T12" fmla="*/ 19523 h 1952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933" h="19523" fill="none" extrusionOk="0">
                  <a:moveTo>
                    <a:pt x="19932" y="8320"/>
                  </a:moveTo>
                  <a:cubicBezTo>
                    <a:pt x="17876" y="13247"/>
                    <a:pt x="14067" y="17238"/>
                    <a:pt x="9241" y="19522"/>
                  </a:cubicBezTo>
                </a:path>
                <a:path w="19933" h="19523" stroke="0" extrusionOk="0">
                  <a:moveTo>
                    <a:pt x="19932" y="8320"/>
                  </a:moveTo>
                  <a:cubicBezTo>
                    <a:pt x="17876" y="13247"/>
                    <a:pt x="14067" y="17238"/>
                    <a:pt x="9241" y="19522"/>
                  </a:cubicBezTo>
                  <a:lnTo>
                    <a:pt x="0" y="0"/>
                  </a:lnTo>
                  <a:lnTo>
                    <a:pt x="19932" y="8320"/>
                  </a:lnTo>
                  <a:close/>
                </a:path>
              </a:pathLst>
            </a:custGeom>
            <a:solidFill>
              <a:srgbClr val="D9AF13"/>
            </a:solidFill>
            <a:ln w="12700">
              <a:noFill/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50" name="弧线 92"/>
            <p:cNvSpPr>
              <a:spLocks/>
            </p:cNvSpPr>
            <p:nvPr/>
          </p:nvSpPr>
          <p:spPr bwMode="gray">
            <a:xfrm rot="-998297">
              <a:off x="2625" y="1429"/>
              <a:ext cx="1795" cy="969"/>
            </a:xfrm>
            <a:custGeom>
              <a:avLst/>
              <a:gdLst>
                <a:gd name="T0" fmla="*/ 9 w 21600"/>
                <a:gd name="T1" fmla="*/ 0 h 22718"/>
                <a:gd name="T2" fmla="*/ 11 w 21600"/>
                <a:gd name="T3" fmla="*/ 2 h 22718"/>
                <a:gd name="T4" fmla="*/ 0 w 21600"/>
                <a:gd name="T5" fmla="*/ 1 h 22718"/>
                <a:gd name="T6" fmla="*/ 0 60000 65536"/>
                <a:gd name="T7" fmla="*/ 0 60000 65536"/>
                <a:gd name="T8" fmla="*/ 0 60000 65536"/>
                <a:gd name="T9" fmla="*/ 0 w 21600"/>
                <a:gd name="T10" fmla="*/ 0 h 22718"/>
                <a:gd name="T11" fmla="*/ 21600 w 21600"/>
                <a:gd name="T12" fmla="*/ 22718 h 227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2718" fill="none" extrusionOk="0">
                  <a:moveTo>
                    <a:pt x="16157" y="-1"/>
                  </a:moveTo>
                  <a:cubicBezTo>
                    <a:pt x="19663" y="3951"/>
                    <a:pt x="21600" y="9051"/>
                    <a:pt x="21600" y="14335"/>
                  </a:cubicBezTo>
                  <a:cubicBezTo>
                    <a:pt x="21600" y="17214"/>
                    <a:pt x="21024" y="20064"/>
                    <a:pt x="19906" y="22717"/>
                  </a:cubicBezTo>
                </a:path>
                <a:path w="21600" h="22718" stroke="0" extrusionOk="0">
                  <a:moveTo>
                    <a:pt x="16157" y="-1"/>
                  </a:moveTo>
                  <a:cubicBezTo>
                    <a:pt x="19663" y="3951"/>
                    <a:pt x="21600" y="9051"/>
                    <a:pt x="21600" y="14335"/>
                  </a:cubicBezTo>
                  <a:cubicBezTo>
                    <a:pt x="21600" y="17214"/>
                    <a:pt x="21024" y="20064"/>
                    <a:pt x="19906" y="22717"/>
                  </a:cubicBezTo>
                  <a:lnTo>
                    <a:pt x="0" y="14335"/>
                  </a:lnTo>
                  <a:lnTo>
                    <a:pt x="16157" y="-1"/>
                  </a:lnTo>
                  <a:close/>
                </a:path>
              </a:pathLst>
            </a:custGeom>
            <a:solidFill>
              <a:srgbClr val="0099CC"/>
            </a:solidFill>
            <a:ln w="12700">
              <a:noFill/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51" name="弧线 93"/>
            <p:cNvSpPr>
              <a:spLocks/>
            </p:cNvSpPr>
            <p:nvPr/>
          </p:nvSpPr>
          <p:spPr bwMode="gray">
            <a:xfrm rot="20601703" flipH="1">
              <a:off x="1008" y="2245"/>
              <a:ext cx="1812" cy="1027"/>
            </a:xfrm>
            <a:custGeom>
              <a:avLst/>
              <a:gdLst>
                <a:gd name="T0" fmla="*/ 12 w 21600"/>
                <a:gd name="T1" fmla="*/ 0 h 24439"/>
                <a:gd name="T2" fmla="*/ 7 w 21600"/>
                <a:gd name="T3" fmla="*/ 2 h 24439"/>
                <a:gd name="T4" fmla="*/ 0 w 21600"/>
                <a:gd name="T5" fmla="*/ 1 h 24439"/>
                <a:gd name="T6" fmla="*/ 0 60000 65536"/>
                <a:gd name="T7" fmla="*/ 0 60000 65536"/>
                <a:gd name="T8" fmla="*/ 0 60000 65536"/>
                <a:gd name="T9" fmla="*/ 0 w 21600"/>
                <a:gd name="T10" fmla="*/ 0 h 24439"/>
                <a:gd name="T11" fmla="*/ 21600 w 21600"/>
                <a:gd name="T12" fmla="*/ 24439 h 2443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4439" fill="none" extrusionOk="0">
                  <a:moveTo>
                    <a:pt x="20452" y="-1"/>
                  </a:moveTo>
                  <a:cubicBezTo>
                    <a:pt x="21212" y="2237"/>
                    <a:pt x="21600" y="4584"/>
                    <a:pt x="21600" y="6947"/>
                  </a:cubicBezTo>
                  <a:cubicBezTo>
                    <a:pt x="21600" y="13871"/>
                    <a:pt x="18280" y="20376"/>
                    <a:pt x="12672" y="24438"/>
                  </a:cubicBezTo>
                </a:path>
                <a:path w="21600" h="24439" stroke="0" extrusionOk="0">
                  <a:moveTo>
                    <a:pt x="20452" y="-1"/>
                  </a:moveTo>
                  <a:cubicBezTo>
                    <a:pt x="21212" y="2237"/>
                    <a:pt x="21600" y="4584"/>
                    <a:pt x="21600" y="6947"/>
                  </a:cubicBezTo>
                  <a:cubicBezTo>
                    <a:pt x="21600" y="13871"/>
                    <a:pt x="18280" y="20376"/>
                    <a:pt x="12672" y="24438"/>
                  </a:cubicBezTo>
                  <a:lnTo>
                    <a:pt x="0" y="6947"/>
                  </a:lnTo>
                  <a:lnTo>
                    <a:pt x="20452" y="-1"/>
                  </a:lnTo>
                  <a:close/>
                </a:path>
              </a:pathLst>
            </a:custGeom>
            <a:gradFill rotWithShape="1">
              <a:gsLst>
                <a:gs pos="0">
                  <a:srgbClr val="ABD9F2"/>
                </a:gs>
                <a:gs pos="100000">
                  <a:srgbClr val="47ABE3"/>
                </a:gs>
              </a:gsLst>
              <a:lin ang="2700000" scaled="1"/>
            </a:gradFill>
            <a:ln w="12700">
              <a:noFill/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52" name="弧线 94"/>
            <p:cNvSpPr>
              <a:spLocks/>
            </p:cNvSpPr>
            <p:nvPr/>
          </p:nvSpPr>
          <p:spPr bwMode="gray">
            <a:xfrm rot="-998297">
              <a:off x="2148" y="1258"/>
              <a:ext cx="1773" cy="893"/>
            </a:xfrm>
            <a:custGeom>
              <a:avLst/>
              <a:gdLst>
                <a:gd name="T0" fmla="*/ 0 w 21397"/>
                <a:gd name="T1" fmla="*/ 0 h 21600"/>
                <a:gd name="T2" fmla="*/ 12 w 21397"/>
                <a:gd name="T3" fmla="*/ 1 h 21600"/>
                <a:gd name="T4" fmla="*/ 3 w 21397"/>
                <a:gd name="T5" fmla="*/ 2 h 21600"/>
                <a:gd name="T6" fmla="*/ 0 60000 65536"/>
                <a:gd name="T7" fmla="*/ 0 60000 65536"/>
                <a:gd name="T8" fmla="*/ 0 60000 65536"/>
                <a:gd name="T9" fmla="*/ 0 w 21397"/>
                <a:gd name="T10" fmla="*/ 0 h 21600"/>
                <a:gd name="T11" fmla="*/ 21397 w 21397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397" h="21600" fill="none" extrusionOk="0">
                  <a:moveTo>
                    <a:pt x="0" y="549"/>
                  </a:moveTo>
                  <a:cubicBezTo>
                    <a:pt x="1587" y="184"/>
                    <a:pt x="3210" y="-1"/>
                    <a:pt x="4839" y="0"/>
                  </a:cubicBezTo>
                  <a:cubicBezTo>
                    <a:pt x="11230" y="0"/>
                    <a:pt x="17293" y="2830"/>
                    <a:pt x="21397" y="7729"/>
                  </a:cubicBezTo>
                </a:path>
                <a:path w="21397" h="21600" stroke="0" extrusionOk="0">
                  <a:moveTo>
                    <a:pt x="0" y="549"/>
                  </a:moveTo>
                  <a:cubicBezTo>
                    <a:pt x="1587" y="184"/>
                    <a:pt x="3210" y="-1"/>
                    <a:pt x="4839" y="0"/>
                  </a:cubicBezTo>
                  <a:cubicBezTo>
                    <a:pt x="11230" y="0"/>
                    <a:pt x="17293" y="2830"/>
                    <a:pt x="21397" y="7729"/>
                  </a:cubicBezTo>
                  <a:lnTo>
                    <a:pt x="4839" y="21600"/>
                  </a:lnTo>
                  <a:lnTo>
                    <a:pt x="0" y="549"/>
                  </a:lnTo>
                  <a:close/>
                </a:path>
              </a:pathLst>
            </a:custGeom>
            <a:gradFill rotWithShape="1">
              <a:gsLst>
                <a:gs pos="0">
                  <a:srgbClr val="4F4A73"/>
                </a:gs>
                <a:gs pos="100000">
                  <a:srgbClr val="AAA0F8"/>
                </a:gs>
              </a:gsLst>
              <a:lin ang="2700000" scaled="1"/>
            </a:gradFill>
            <a:ln w="12700">
              <a:noFill/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53" name="弧线 95"/>
            <p:cNvSpPr>
              <a:spLocks/>
            </p:cNvSpPr>
            <p:nvPr/>
          </p:nvSpPr>
          <p:spPr bwMode="gray">
            <a:xfrm rot="20601703" flipH="1">
              <a:off x="864" y="1669"/>
              <a:ext cx="1740" cy="870"/>
            </a:xfrm>
            <a:custGeom>
              <a:avLst/>
              <a:gdLst>
                <a:gd name="T0" fmla="*/ 3 w 20934"/>
                <a:gd name="T1" fmla="*/ 0 h 21142"/>
                <a:gd name="T2" fmla="*/ 12 w 20934"/>
                <a:gd name="T3" fmla="*/ 1 h 21142"/>
                <a:gd name="T4" fmla="*/ 0 w 20934"/>
                <a:gd name="T5" fmla="*/ 1 h 21142"/>
                <a:gd name="T6" fmla="*/ 0 60000 65536"/>
                <a:gd name="T7" fmla="*/ 0 60000 65536"/>
                <a:gd name="T8" fmla="*/ 0 60000 65536"/>
                <a:gd name="T9" fmla="*/ 0 w 20934"/>
                <a:gd name="T10" fmla="*/ 0 h 21142"/>
                <a:gd name="T11" fmla="*/ 20934 w 20934"/>
                <a:gd name="T12" fmla="*/ 21142 h 2114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934" h="21142" fill="none" extrusionOk="0">
                  <a:moveTo>
                    <a:pt x="4423" y="-1"/>
                  </a:moveTo>
                  <a:cubicBezTo>
                    <a:pt x="12495" y="1688"/>
                    <a:pt x="18902" y="7826"/>
                    <a:pt x="20934" y="15819"/>
                  </a:cubicBezTo>
                </a:path>
                <a:path w="20934" h="21142" stroke="0" extrusionOk="0">
                  <a:moveTo>
                    <a:pt x="4423" y="-1"/>
                  </a:moveTo>
                  <a:cubicBezTo>
                    <a:pt x="12495" y="1688"/>
                    <a:pt x="18902" y="7826"/>
                    <a:pt x="20934" y="15819"/>
                  </a:cubicBezTo>
                  <a:lnTo>
                    <a:pt x="0" y="21142"/>
                  </a:lnTo>
                  <a:lnTo>
                    <a:pt x="4423" y="-1"/>
                  </a:lnTo>
                  <a:close/>
                </a:path>
              </a:pathLst>
            </a:custGeom>
            <a:gradFill rotWithShape="1">
              <a:gsLst>
                <a:gs pos="0">
                  <a:srgbClr val="47ABE3"/>
                </a:gs>
                <a:gs pos="100000">
                  <a:srgbClr val="214F69"/>
                </a:gs>
              </a:gsLst>
              <a:lin ang="2700000" scaled="1"/>
            </a:gradFill>
            <a:ln w="12700">
              <a:noFill/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54" name="任意多边形 96"/>
            <p:cNvSpPr>
              <a:spLocks/>
            </p:cNvSpPr>
            <p:nvPr/>
          </p:nvSpPr>
          <p:spPr bwMode="gray">
            <a:xfrm rot="-998297">
              <a:off x="2839" y="2212"/>
              <a:ext cx="769" cy="944"/>
            </a:xfrm>
            <a:custGeom>
              <a:avLst/>
              <a:gdLst>
                <a:gd name="T0" fmla="*/ 1974 w 480"/>
                <a:gd name="T1" fmla="*/ 1641 h 716"/>
                <a:gd name="T2" fmla="*/ 1974 w 480"/>
                <a:gd name="T3" fmla="*/ 1383 h 716"/>
                <a:gd name="T4" fmla="*/ 0 w 480"/>
                <a:gd name="T5" fmla="*/ 0 h 716"/>
                <a:gd name="T6" fmla="*/ 0 60000 65536"/>
                <a:gd name="T7" fmla="*/ 0 60000 65536"/>
                <a:gd name="T8" fmla="*/ 0 60000 65536"/>
                <a:gd name="T9" fmla="*/ 0 w 480"/>
                <a:gd name="T10" fmla="*/ 0 h 716"/>
                <a:gd name="T11" fmla="*/ 480 w 480"/>
                <a:gd name="T12" fmla="*/ 716 h 7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80" h="716">
                  <a:moveTo>
                    <a:pt x="480" y="716"/>
                  </a:moveTo>
                  <a:lnTo>
                    <a:pt x="480" y="604"/>
                  </a:lnTo>
                  <a:lnTo>
                    <a:pt x="0" y="0"/>
                  </a:lnTo>
                </a:path>
              </a:pathLst>
            </a:custGeom>
            <a:noFill/>
            <a:ln w="6350">
              <a:solidFill>
                <a:srgbClr val="6A93DE"/>
              </a:solidFill>
              <a:round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zh-CN" altLang="en-US"/>
            </a:p>
          </p:txBody>
        </p:sp>
        <p:sp>
          <p:nvSpPr>
            <p:cNvPr id="8255" name="任意多边形 97"/>
            <p:cNvSpPr>
              <a:spLocks/>
            </p:cNvSpPr>
            <p:nvPr/>
          </p:nvSpPr>
          <p:spPr bwMode="gray">
            <a:xfrm rot="-998297">
              <a:off x="2772" y="2053"/>
              <a:ext cx="1614" cy="510"/>
            </a:xfrm>
            <a:custGeom>
              <a:avLst/>
              <a:gdLst>
                <a:gd name="T0" fmla="*/ 4137 w 1008"/>
                <a:gd name="T1" fmla="*/ 881 h 388"/>
                <a:gd name="T2" fmla="*/ 4105 w 1008"/>
                <a:gd name="T3" fmla="*/ 644 h 388"/>
                <a:gd name="T4" fmla="*/ 0 w 1008"/>
                <a:gd name="T5" fmla="*/ 0 h 388"/>
                <a:gd name="T6" fmla="*/ 0 60000 65536"/>
                <a:gd name="T7" fmla="*/ 0 60000 65536"/>
                <a:gd name="T8" fmla="*/ 0 60000 65536"/>
                <a:gd name="T9" fmla="*/ 0 w 1008"/>
                <a:gd name="T10" fmla="*/ 0 h 388"/>
                <a:gd name="T11" fmla="*/ 1008 w 1008"/>
                <a:gd name="T12" fmla="*/ 388 h 3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08" h="388">
                  <a:moveTo>
                    <a:pt x="1008" y="388"/>
                  </a:moveTo>
                  <a:lnTo>
                    <a:pt x="1000" y="284"/>
                  </a:lnTo>
                  <a:lnTo>
                    <a:pt x="0" y="0"/>
                  </a:lnTo>
                </a:path>
              </a:pathLst>
            </a:custGeom>
            <a:noFill/>
            <a:ln w="6350">
              <a:solidFill>
                <a:schemeClr val="tx1"/>
              </a:solidFill>
              <a:round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8256" name="组合 98"/>
            <p:cNvGrpSpPr>
              <a:grpSpLocks/>
            </p:cNvGrpSpPr>
            <p:nvPr/>
          </p:nvGrpSpPr>
          <p:grpSpPr bwMode="auto">
            <a:xfrm>
              <a:off x="2584" y="2073"/>
              <a:ext cx="1915" cy="1087"/>
              <a:chOff x="2694" y="1900"/>
              <a:chExt cx="1915" cy="1087"/>
            </a:xfrm>
          </p:grpSpPr>
          <p:sp>
            <p:nvSpPr>
              <p:cNvPr id="8269" name="弧线 99"/>
              <p:cNvSpPr>
                <a:spLocks/>
              </p:cNvSpPr>
              <p:nvPr/>
            </p:nvSpPr>
            <p:spPr bwMode="gray">
              <a:xfrm rot="-886887">
                <a:off x="2694" y="1900"/>
                <a:ext cx="1858" cy="801"/>
              </a:xfrm>
              <a:custGeom>
                <a:avLst/>
                <a:gdLst>
                  <a:gd name="T0" fmla="*/ 16 w 19866"/>
                  <a:gd name="T1" fmla="*/ 1 h 19523"/>
                  <a:gd name="T2" fmla="*/ 8 w 19866"/>
                  <a:gd name="T3" fmla="*/ 1 h 19523"/>
                  <a:gd name="T4" fmla="*/ 0 w 19866"/>
                  <a:gd name="T5" fmla="*/ 0 h 19523"/>
                  <a:gd name="T6" fmla="*/ 0 60000 65536"/>
                  <a:gd name="T7" fmla="*/ 0 60000 65536"/>
                  <a:gd name="T8" fmla="*/ 0 60000 65536"/>
                  <a:gd name="T9" fmla="*/ 0 w 19866"/>
                  <a:gd name="T10" fmla="*/ 0 h 19523"/>
                  <a:gd name="T11" fmla="*/ 19866 w 19866"/>
                  <a:gd name="T12" fmla="*/ 19523 h 1952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9866" h="19523" fill="none" extrusionOk="0">
                    <a:moveTo>
                      <a:pt x="19866" y="8479"/>
                    </a:moveTo>
                    <a:cubicBezTo>
                      <a:pt x="17793" y="13335"/>
                      <a:pt x="14014" y="17263"/>
                      <a:pt x="9241" y="19522"/>
                    </a:cubicBezTo>
                  </a:path>
                  <a:path w="19866" h="19523" stroke="0" extrusionOk="0">
                    <a:moveTo>
                      <a:pt x="19866" y="8479"/>
                    </a:moveTo>
                    <a:cubicBezTo>
                      <a:pt x="17793" y="13335"/>
                      <a:pt x="14014" y="17263"/>
                      <a:pt x="9241" y="19522"/>
                    </a:cubicBezTo>
                    <a:lnTo>
                      <a:pt x="0" y="0"/>
                    </a:lnTo>
                    <a:lnTo>
                      <a:pt x="19866" y="8479"/>
                    </a:lnTo>
                    <a:close/>
                  </a:path>
                </a:pathLst>
              </a:custGeom>
              <a:solidFill>
                <a:srgbClr val="352973"/>
              </a:solidFill>
              <a:ln w="12700">
                <a:noFill/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270" name="任意多边形 100"/>
              <p:cNvSpPr>
                <a:spLocks/>
              </p:cNvSpPr>
              <p:nvPr/>
            </p:nvSpPr>
            <p:spPr bwMode="gray">
              <a:xfrm rot="-886887">
                <a:off x="2747" y="2019"/>
                <a:ext cx="868" cy="968"/>
              </a:xfrm>
              <a:custGeom>
                <a:avLst/>
                <a:gdLst>
                  <a:gd name="T0" fmla="*/ 2734 w 486"/>
                  <a:gd name="T1" fmla="*/ 1297 h 762"/>
                  <a:gd name="T2" fmla="*/ 2768 w 486"/>
                  <a:gd name="T3" fmla="*/ 1563 h 762"/>
                  <a:gd name="T4" fmla="*/ 52 w 486"/>
                  <a:gd name="T5" fmla="*/ 264 h 762"/>
                  <a:gd name="T6" fmla="*/ 0 w 486"/>
                  <a:gd name="T7" fmla="*/ 0 h 762"/>
                  <a:gd name="T8" fmla="*/ 2734 w 486"/>
                  <a:gd name="T9" fmla="*/ 1297 h 76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6"/>
                  <a:gd name="T16" fmla="*/ 0 h 762"/>
                  <a:gd name="T17" fmla="*/ 486 w 486"/>
                  <a:gd name="T18" fmla="*/ 762 h 76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6" h="762">
                    <a:moveTo>
                      <a:pt x="480" y="633"/>
                    </a:moveTo>
                    <a:lnTo>
                      <a:pt x="486" y="762"/>
                    </a:lnTo>
                    <a:lnTo>
                      <a:pt x="9" y="129"/>
                    </a:lnTo>
                    <a:lnTo>
                      <a:pt x="0" y="0"/>
                    </a:lnTo>
                    <a:lnTo>
                      <a:pt x="480" y="63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6A6198"/>
                  </a:gs>
                  <a:gs pos="100000">
                    <a:srgbClr val="352973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8271" name="任意多边形 101"/>
              <p:cNvSpPr>
                <a:spLocks/>
              </p:cNvSpPr>
              <p:nvPr/>
            </p:nvSpPr>
            <p:spPr bwMode="gray">
              <a:xfrm rot="-886887">
                <a:off x="3614" y="2125"/>
                <a:ext cx="995" cy="617"/>
              </a:xfrm>
              <a:custGeom>
                <a:avLst/>
                <a:gdLst>
                  <a:gd name="T0" fmla="*/ 0 w 556"/>
                  <a:gd name="T1" fmla="*/ 700 h 486"/>
                  <a:gd name="T2" fmla="*/ 3164 w 556"/>
                  <a:gd name="T3" fmla="*/ 0 h 486"/>
                  <a:gd name="T4" fmla="*/ 3187 w 556"/>
                  <a:gd name="T5" fmla="*/ 282 h 486"/>
                  <a:gd name="T6" fmla="*/ 1983 w 556"/>
                  <a:gd name="T7" fmla="*/ 692 h 486"/>
                  <a:gd name="T8" fmla="*/ 36 w 556"/>
                  <a:gd name="T9" fmla="*/ 994 h 486"/>
                  <a:gd name="T10" fmla="*/ 0 w 556"/>
                  <a:gd name="T11" fmla="*/ 700 h 48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56"/>
                  <a:gd name="T19" fmla="*/ 0 h 486"/>
                  <a:gd name="T20" fmla="*/ 556 w 556"/>
                  <a:gd name="T21" fmla="*/ 486 h 48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56" h="486">
                    <a:moveTo>
                      <a:pt x="0" y="342"/>
                    </a:moveTo>
                    <a:lnTo>
                      <a:pt x="552" y="0"/>
                    </a:lnTo>
                    <a:lnTo>
                      <a:pt x="556" y="138"/>
                    </a:lnTo>
                    <a:cubicBezTo>
                      <a:pt x="522" y="194"/>
                      <a:pt x="438" y="280"/>
                      <a:pt x="346" y="338"/>
                    </a:cubicBezTo>
                    <a:cubicBezTo>
                      <a:pt x="254" y="396"/>
                      <a:pt x="64" y="485"/>
                      <a:pt x="6" y="486"/>
                    </a:cubicBezTo>
                    <a:cubicBezTo>
                      <a:pt x="8" y="434"/>
                      <a:pt x="1" y="372"/>
                      <a:pt x="0" y="342"/>
                    </a:cubicBezTo>
                    <a:close/>
                  </a:path>
                </a:pathLst>
              </a:custGeom>
              <a:solidFill>
                <a:srgbClr val="352973"/>
              </a:solidFill>
              <a:ln w="9525">
                <a:noFill/>
                <a:round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257" name="组合 102"/>
            <p:cNvGrpSpPr>
              <a:grpSpLocks/>
            </p:cNvGrpSpPr>
            <p:nvPr/>
          </p:nvGrpSpPr>
          <p:grpSpPr bwMode="auto">
            <a:xfrm>
              <a:off x="2914" y="1997"/>
              <a:ext cx="1892" cy="1197"/>
              <a:chOff x="2914" y="1816"/>
              <a:chExt cx="1892" cy="1197"/>
            </a:xfrm>
          </p:grpSpPr>
          <p:sp>
            <p:nvSpPr>
              <p:cNvPr id="8266" name="任意多边形 103"/>
              <p:cNvSpPr>
                <a:spLocks/>
              </p:cNvSpPr>
              <p:nvPr/>
            </p:nvSpPr>
            <p:spPr bwMode="gray">
              <a:xfrm rot="-998297">
                <a:off x="3826" y="2056"/>
                <a:ext cx="980" cy="688"/>
              </a:xfrm>
              <a:custGeom>
                <a:avLst/>
                <a:gdLst>
                  <a:gd name="T0" fmla="*/ 0 w 556"/>
                  <a:gd name="T1" fmla="*/ 970 h 486"/>
                  <a:gd name="T2" fmla="*/ 3023 w 556"/>
                  <a:gd name="T3" fmla="*/ 0 h 486"/>
                  <a:gd name="T4" fmla="*/ 3044 w 556"/>
                  <a:gd name="T5" fmla="*/ 391 h 486"/>
                  <a:gd name="T6" fmla="*/ 1895 w 556"/>
                  <a:gd name="T7" fmla="*/ 958 h 486"/>
                  <a:gd name="T8" fmla="*/ 33 w 556"/>
                  <a:gd name="T9" fmla="*/ 1379 h 486"/>
                  <a:gd name="T10" fmla="*/ 0 w 556"/>
                  <a:gd name="T11" fmla="*/ 970 h 48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56"/>
                  <a:gd name="T19" fmla="*/ 0 h 486"/>
                  <a:gd name="T20" fmla="*/ 556 w 556"/>
                  <a:gd name="T21" fmla="*/ 486 h 48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56" h="486">
                    <a:moveTo>
                      <a:pt x="0" y="342"/>
                    </a:moveTo>
                    <a:lnTo>
                      <a:pt x="552" y="0"/>
                    </a:lnTo>
                    <a:lnTo>
                      <a:pt x="556" y="138"/>
                    </a:lnTo>
                    <a:cubicBezTo>
                      <a:pt x="522" y="194"/>
                      <a:pt x="438" y="280"/>
                      <a:pt x="346" y="338"/>
                    </a:cubicBezTo>
                    <a:cubicBezTo>
                      <a:pt x="254" y="396"/>
                      <a:pt x="64" y="485"/>
                      <a:pt x="6" y="486"/>
                    </a:cubicBezTo>
                    <a:cubicBezTo>
                      <a:pt x="8" y="434"/>
                      <a:pt x="1" y="372"/>
                      <a:pt x="0" y="342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B98BE8"/>
                  </a:gs>
                  <a:gs pos="100000">
                    <a:srgbClr val="6600CC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8267" name="弧线 104"/>
              <p:cNvSpPr>
                <a:spLocks/>
              </p:cNvSpPr>
              <p:nvPr/>
            </p:nvSpPr>
            <p:spPr bwMode="gray">
              <a:xfrm rot="-1060795">
                <a:off x="2914" y="1816"/>
                <a:ext cx="1830" cy="880"/>
              </a:xfrm>
              <a:custGeom>
                <a:avLst/>
                <a:gdLst>
                  <a:gd name="T0" fmla="*/ 16 w 19866"/>
                  <a:gd name="T1" fmla="*/ 1 h 19523"/>
                  <a:gd name="T2" fmla="*/ 7 w 19866"/>
                  <a:gd name="T3" fmla="*/ 2 h 19523"/>
                  <a:gd name="T4" fmla="*/ 0 w 19866"/>
                  <a:gd name="T5" fmla="*/ 0 h 19523"/>
                  <a:gd name="T6" fmla="*/ 0 60000 65536"/>
                  <a:gd name="T7" fmla="*/ 0 60000 65536"/>
                  <a:gd name="T8" fmla="*/ 0 60000 65536"/>
                  <a:gd name="T9" fmla="*/ 0 w 19866"/>
                  <a:gd name="T10" fmla="*/ 0 h 19523"/>
                  <a:gd name="T11" fmla="*/ 19866 w 19866"/>
                  <a:gd name="T12" fmla="*/ 19523 h 1952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9866" h="19523" fill="none" extrusionOk="0">
                    <a:moveTo>
                      <a:pt x="19866" y="8479"/>
                    </a:moveTo>
                    <a:cubicBezTo>
                      <a:pt x="17793" y="13335"/>
                      <a:pt x="14014" y="17263"/>
                      <a:pt x="9241" y="19522"/>
                    </a:cubicBezTo>
                  </a:path>
                  <a:path w="19866" h="19523" stroke="0" extrusionOk="0">
                    <a:moveTo>
                      <a:pt x="19866" y="8479"/>
                    </a:moveTo>
                    <a:cubicBezTo>
                      <a:pt x="17793" y="13335"/>
                      <a:pt x="14014" y="17263"/>
                      <a:pt x="9241" y="19522"/>
                    </a:cubicBezTo>
                    <a:lnTo>
                      <a:pt x="0" y="0"/>
                    </a:lnTo>
                    <a:lnTo>
                      <a:pt x="19866" y="8479"/>
                    </a:lnTo>
                    <a:close/>
                  </a:path>
                </a:pathLst>
              </a:custGeom>
              <a:solidFill>
                <a:srgbClr val="CC99FF"/>
              </a:solidFill>
              <a:ln w="12700">
                <a:noFill/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268" name="任意多边形 105"/>
              <p:cNvSpPr>
                <a:spLocks/>
              </p:cNvSpPr>
              <p:nvPr/>
            </p:nvSpPr>
            <p:spPr bwMode="gray">
              <a:xfrm rot="-998297">
                <a:off x="2997" y="1949"/>
                <a:ext cx="839" cy="1064"/>
              </a:xfrm>
              <a:custGeom>
                <a:avLst/>
                <a:gdLst>
                  <a:gd name="T0" fmla="*/ 2470 w 486"/>
                  <a:gd name="T1" fmla="*/ 1723 h 762"/>
                  <a:gd name="T2" fmla="*/ 2500 w 486"/>
                  <a:gd name="T3" fmla="*/ 2075 h 762"/>
                  <a:gd name="T4" fmla="*/ 48 w 486"/>
                  <a:gd name="T5" fmla="*/ 350 h 762"/>
                  <a:gd name="T6" fmla="*/ 0 w 486"/>
                  <a:gd name="T7" fmla="*/ 0 h 762"/>
                  <a:gd name="T8" fmla="*/ 2470 w 486"/>
                  <a:gd name="T9" fmla="*/ 1723 h 76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6"/>
                  <a:gd name="T16" fmla="*/ 0 h 762"/>
                  <a:gd name="T17" fmla="*/ 486 w 486"/>
                  <a:gd name="T18" fmla="*/ 762 h 76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6" h="762">
                    <a:moveTo>
                      <a:pt x="480" y="633"/>
                    </a:moveTo>
                    <a:lnTo>
                      <a:pt x="486" y="762"/>
                    </a:lnTo>
                    <a:lnTo>
                      <a:pt x="9" y="129"/>
                    </a:lnTo>
                    <a:lnTo>
                      <a:pt x="0" y="0"/>
                    </a:lnTo>
                    <a:lnTo>
                      <a:pt x="480" y="63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5007A1"/>
                  </a:gs>
                  <a:gs pos="100000">
                    <a:srgbClr val="AF8ED4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258" name="椭圆 106"/>
            <p:cNvSpPr>
              <a:spLocks noChangeArrowheads="1"/>
            </p:cNvSpPr>
            <p:nvPr/>
          </p:nvSpPr>
          <p:spPr bwMode="gray">
            <a:xfrm rot="-998297">
              <a:off x="1877" y="1830"/>
              <a:ext cx="1698" cy="844"/>
            </a:xfrm>
            <a:prstGeom prst="ellipse">
              <a:avLst/>
            </a:prstGeom>
            <a:gradFill rotWithShape="0">
              <a:gsLst>
                <a:gs pos="0">
                  <a:srgbClr val="000000"/>
                </a:gs>
                <a:gs pos="50000">
                  <a:srgbClr val="C1C1C1"/>
                </a:gs>
                <a:gs pos="100000">
                  <a:srgbClr val="000000"/>
                </a:gs>
              </a:gsLst>
              <a:lin ang="0" scaled="1"/>
            </a:gradFill>
            <a:ln w="12700">
              <a:noFill/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59" name="椭圆 107"/>
            <p:cNvSpPr>
              <a:spLocks noChangeArrowheads="1"/>
            </p:cNvSpPr>
            <p:nvPr/>
          </p:nvSpPr>
          <p:spPr bwMode="white">
            <a:xfrm rot="-998297">
              <a:off x="1925" y="1978"/>
              <a:ext cx="1653" cy="692"/>
            </a:xfrm>
            <a:prstGeom prst="ellipse">
              <a:avLst/>
            </a:prstGeom>
            <a:solidFill>
              <a:schemeClr val="bg1"/>
            </a:solidFill>
            <a:ln w="12700">
              <a:noFill/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60" name="文本框 108"/>
            <p:cNvSpPr txBox="1">
              <a:spLocks noChangeArrowheads="1"/>
            </p:cNvSpPr>
            <p:nvPr/>
          </p:nvSpPr>
          <p:spPr bwMode="gray">
            <a:xfrm>
              <a:off x="3472" y="1710"/>
              <a:ext cx="374" cy="7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zh-CN" altLang="zh-CN">
                <a:solidFill>
                  <a:schemeClr val="bg1"/>
                </a:solidFill>
              </a:endParaRPr>
            </a:p>
          </p:txBody>
        </p:sp>
        <p:sp>
          <p:nvSpPr>
            <p:cNvPr id="8261" name="文本框 109"/>
            <p:cNvSpPr txBox="1">
              <a:spLocks noChangeArrowheads="1"/>
            </p:cNvSpPr>
            <p:nvPr/>
          </p:nvSpPr>
          <p:spPr bwMode="gray">
            <a:xfrm>
              <a:off x="2462" y="1419"/>
              <a:ext cx="374" cy="7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zh-CN" altLang="zh-CN">
                <a:solidFill>
                  <a:schemeClr val="bg1"/>
                </a:solidFill>
              </a:endParaRPr>
            </a:p>
          </p:txBody>
        </p:sp>
        <p:sp>
          <p:nvSpPr>
            <p:cNvPr id="8262" name="文本框 110"/>
            <p:cNvSpPr txBox="1">
              <a:spLocks noChangeArrowheads="1"/>
            </p:cNvSpPr>
            <p:nvPr/>
          </p:nvSpPr>
          <p:spPr bwMode="gray">
            <a:xfrm>
              <a:off x="1309" y="1900"/>
              <a:ext cx="375" cy="7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zh-CN" altLang="zh-CN">
                <a:solidFill>
                  <a:schemeClr val="bg1"/>
                </a:solidFill>
              </a:endParaRPr>
            </a:p>
          </p:txBody>
        </p:sp>
        <p:sp>
          <p:nvSpPr>
            <p:cNvPr id="8263" name="文本框 111"/>
            <p:cNvSpPr txBox="1">
              <a:spLocks noChangeArrowheads="1"/>
            </p:cNvSpPr>
            <p:nvPr/>
          </p:nvSpPr>
          <p:spPr bwMode="gray">
            <a:xfrm>
              <a:off x="1167" y="2716"/>
              <a:ext cx="375" cy="7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zh-CN" altLang="zh-CN">
                <a:solidFill>
                  <a:schemeClr val="bg1"/>
                </a:solidFill>
              </a:endParaRPr>
            </a:p>
          </p:txBody>
        </p:sp>
        <p:sp>
          <p:nvSpPr>
            <p:cNvPr id="8264" name="文本框 112"/>
            <p:cNvSpPr txBox="1">
              <a:spLocks noChangeArrowheads="1"/>
            </p:cNvSpPr>
            <p:nvPr/>
          </p:nvSpPr>
          <p:spPr bwMode="gray">
            <a:xfrm>
              <a:off x="2271" y="2861"/>
              <a:ext cx="374" cy="7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zh-CN" altLang="zh-CN">
                <a:solidFill>
                  <a:schemeClr val="bg1"/>
                </a:solidFill>
              </a:endParaRPr>
            </a:p>
          </p:txBody>
        </p:sp>
        <p:sp>
          <p:nvSpPr>
            <p:cNvPr id="8265" name="文本框 113"/>
            <p:cNvSpPr txBox="1">
              <a:spLocks noChangeArrowheads="1"/>
            </p:cNvSpPr>
            <p:nvPr/>
          </p:nvSpPr>
          <p:spPr bwMode="gray">
            <a:xfrm>
              <a:off x="3520" y="2332"/>
              <a:ext cx="374" cy="7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zh-CN" altLang="zh-CN">
                <a:solidFill>
                  <a:schemeClr val="bg1"/>
                </a:solidFill>
              </a:endParaRPr>
            </a:p>
          </p:txBody>
        </p:sp>
      </p:grpSp>
      <p:grpSp>
        <p:nvGrpSpPr>
          <p:cNvPr id="12" name="组合 114"/>
          <p:cNvGrpSpPr>
            <a:grpSpLocks/>
          </p:cNvGrpSpPr>
          <p:nvPr/>
        </p:nvGrpSpPr>
        <p:grpSpPr bwMode="auto">
          <a:xfrm>
            <a:off x="2641600" y="3213100"/>
            <a:ext cx="2794000" cy="1128713"/>
            <a:chOff x="476" y="1388"/>
            <a:chExt cx="4808" cy="1924"/>
          </a:xfrm>
        </p:grpSpPr>
        <p:sp>
          <p:nvSpPr>
            <p:cNvPr id="8208" name="自选图形 115"/>
            <p:cNvSpPr>
              <a:spLocks noChangeArrowheads="1"/>
            </p:cNvSpPr>
            <p:nvPr/>
          </p:nvSpPr>
          <p:spPr bwMode="gray">
            <a:xfrm>
              <a:off x="1837" y="1891"/>
              <a:ext cx="318" cy="363"/>
            </a:xfrm>
            <a:prstGeom prst="chevron">
              <a:avLst>
                <a:gd name="adj" fmla="val 52514"/>
              </a:avLst>
            </a:prstGeom>
            <a:solidFill>
              <a:schemeClr val="accent1"/>
            </a:solidFill>
            <a:ln w="0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09" name="自选图形 116"/>
            <p:cNvSpPr>
              <a:spLocks noChangeArrowheads="1"/>
            </p:cNvSpPr>
            <p:nvPr/>
          </p:nvSpPr>
          <p:spPr bwMode="gray">
            <a:xfrm>
              <a:off x="3560" y="1891"/>
              <a:ext cx="318" cy="363"/>
            </a:xfrm>
            <a:prstGeom prst="chevron">
              <a:avLst>
                <a:gd name="adj" fmla="val 52514"/>
              </a:avLst>
            </a:prstGeom>
            <a:solidFill>
              <a:schemeClr val="hlink"/>
            </a:solidFill>
            <a:ln w="0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333" name="椭圆 117"/>
            <p:cNvSpPr>
              <a:spLocks noChangeArrowheads="1"/>
            </p:cNvSpPr>
            <p:nvPr/>
          </p:nvSpPr>
          <p:spPr bwMode="gray">
            <a:xfrm>
              <a:off x="3924" y="1391"/>
              <a:ext cx="1360" cy="1361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34" name="椭圆 118"/>
            <p:cNvSpPr>
              <a:spLocks noChangeArrowheads="1"/>
            </p:cNvSpPr>
            <p:nvPr/>
          </p:nvSpPr>
          <p:spPr bwMode="gray">
            <a:xfrm>
              <a:off x="3924" y="1391"/>
              <a:ext cx="1360" cy="1361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alpha val="32001"/>
                  </a:schemeClr>
                </a:gs>
                <a:gs pos="100000">
                  <a:schemeClr val="hlink">
                    <a:gamma/>
                    <a:shade val="0"/>
                    <a:invGamma/>
                    <a:alpha val="89999"/>
                  </a:schemeClr>
                </a:gs>
              </a:gsLst>
              <a:lin ang="2700000" scaled="1"/>
            </a:gradFill>
            <a:ln>
              <a:noFill/>
            </a:ln>
            <a:effectLst/>
            <a:ex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35" name="椭圆 119"/>
            <p:cNvSpPr>
              <a:spLocks noChangeArrowheads="1"/>
            </p:cNvSpPr>
            <p:nvPr/>
          </p:nvSpPr>
          <p:spPr bwMode="gray">
            <a:xfrm>
              <a:off x="4011" y="1480"/>
              <a:ext cx="1183" cy="118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36" name="椭圆 120"/>
            <p:cNvSpPr>
              <a:spLocks noChangeArrowheads="1"/>
            </p:cNvSpPr>
            <p:nvPr/>
          </p:nvSpPr>
          <p:spPr bwMode="gray">
            <a:xfrm>
              <a:off x="4033" y="1488"/>
              <a:ext cx="1183" cy="1183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63529"/>
                    <a:invGamma/>
                  </a:schemeClr>
                </a:gs>
                <a:gs pos="100000">
                  <a:schemeClr val="hlink">
                    <a:alpha val="0"/>
                  </a:schemeClr>
                </a:gs>
              </a:gsLst>
              <a:lin ang="2700000" scaled="1"/>
            </a:gradFill>
            <a:ln>
              <a:noFill/>
            </a:ln>
            <a:effectLst/>
            <a:ex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214" name="椭圆 121"/>
            <p:cNvSpPr>
              <a:spLocks noChangeArrowheads="1"/>
            </p:cNvSpPr>
            <p:nvPr/>
          </p:nvSpPr>
          <p:spPr bwMode="gray">
            <a:xfrm>
              <a:off x="4076" y="1540"/>
              <a:ext cx="1065" cy="1065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338" name="椭圆 122"/>
            <p:cNvSpPr>
              <a:spLocks noChangeArrowheads="1"/>
            </p:cNvSpPr>
            <p:nvPr/>
          </p:nvSpPr>
          <p:spPr bwMode="gray">
            <a:xfrm>
              <a:off x="476" y="1388"/>
              <a:ext cx="1360" cy="1361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tint val="0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39" name="椭圆 123"/>
            <p:cNvSpPr>
              <a:spLocks noChangeArrowheads="1"/>
            </p:cNvSpPr>
            <p:nvPr/>
          </p:nvSpPr>
          <p:spPr bwMode="gray">
            <a:xfrm>
              <a:off x="476" y="1388"/>
              <a:ext cx="1360" cy="1361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alpha val="32001"/>
                  </a:schemeClr>
                </a:gs>
                <a:gs pos="100000">
                  <a:schemeClr val="folHlink">
                    <a:gamma/>
                    <a:shade val="0"/>
                    <a:invGamma/>
                    <a:alpha val="89999"/>
                  </a:schemeClr>
                </a:gs>
              </a:gsLst>
              <a:lin ang="2700000" scaled="1"/>
            </a:gradFill>
            <a:ln>
              <a:noFill/>
            </a:ln>
            <a:effectLst/>
            <a:ex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40" name="椭圆 124"/>
            <p:cNvSpPr>
              <a:spLocks noChangeArrowheads="1"/>
            </p:cNvSpPr>
            <p:nvPr/>
          </p:nvSpPr>
          <p:spPr bwMode="gray">
            <a:xfrm>
              <a:off x="566" y="1477"/>
              <a:ext cx="1183" cy="1183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54118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41" name="椭圆 125"/>
            <p:cNvSpPr>
              <a:spLocks noChangeArrowheads="1"/>
            </p:cNvSpPr>
            <p:nvPr/>
          </p:nvSpPr>
          <p:spPr bwMode="gray">
            <a:xfrm>
              <a:off x="566" y="1480"/>
              <a:ext cx="1183" cy="1183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63529"/>
                    <a:invGamma/>
                  </a:schemeClr>
                </a:gs>
                <a:gs pos="100000">
                  <a:schemeClr val="folHlink">
                    <a:alpha val="0"/>
                  </a:schemeClr>
                </a:gs>
              </a:gsLst>
              <a:lin ang="2700000" scaled="1"/>
            </a:gradFill>
            <a:ln>
              <a:noFill/>
            </a:ln>
            <a:effectLst/>
            <a:ex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219" name="椭圆 126"/>
            <p:cNvSpPr>
              <a:spLocks noChangeArrowheads="1"/>
            </p:cNvSpPr>
            <p:nvPr/>
          </p:nvSpPr>
          <p:spPr bwMode="gray">
            <a:xfrm>
              <a:off x="624" y="1536"/>
              <a:ext cx="1065" cy="1065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8220" name="组合 127"/>
            <p:cNvGrpSpPr>
              <a:grpSpLocks/>
            </p:cNvGrpSpPr>
            <p:nvPr/>
          </p:nvGrpSpPr>
          <p:grpSpPr bwMode="auto">
            <a:xfrm>
              <a:off x="641" y="1552"/>
              <a:ext cx="1031" cy="1031"/>
              <a:chOff x="4166" y="1706"/>
              <a:chExt cx="1252" cy="1252"/>
            </a:xfrm>
          </p:grpSpPr>
          <p:sp>
            <p:nvSpPr>
              <p:cNvPr id="8242" name="椭圆 128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8243" name="椭圆 129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8244" name="椭圆 130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8245" name="椭圆 131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9348" name="椭圆 132"/>
            <p:cNvSpPr>
              <a:spLocks noChangeArrowheads="1"/>
            </p:cNvSpPr>
            <p:nvPr/>
          </p:nvSpPr>
          <p:spPr bwMode="gray">
            <a:xfrm>
              <a:off x="2200" y="1391"/>
              <a:ext cx="1360" cy="1361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49" name="椭圆 133"/>
            <p:cNvSpPr>
              <a:spLocks noChangeArrowheads="1"/>
            </p:cNvSpPr>
            <p:nvPr/>
          </p:nvSpPr>
          <p:spPr bwMode="gray">
            <a:xfrm>
              <a:off x="2200" y="1391"/>
              <a:ext cx="1360" cy="1361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32001"/>
                  </a:schemeClr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50" name="椭圆 134"/>
            <p:cNvSpPr>
              <a:spLocks noChangeArrowheads="1"/>
            </p:cNvSpPr>
            <p:nvPr/>
          </p:nvSpPr>
          <p:spPr bwMode="gray">
            <a:xfrm>
              <a:off x="2290" y="1480"/>
              <a:ext cx="1183" cy="118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54118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51" name="椭圆 135"/>
            <p:cNvSpPr>
              <a:spLocks noChangeArrowheads="1"/>
            </p:cNvSpPr>
            <p:nvPr/>
          </p:nvSpPr>
          <p:spPr bwMode="gray">
            <a:xfrm>
              <a:off x="2290" y="1483"/>
              <a:ext cx="1183" cy="1183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63529"/>
                    <a:invGamma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2700000" scaled="1"/>
            </a:gradFill>
            <a:ln>
              <a:noFill/>
            </a:ln>
            <a:effectLst/>
            <a:ex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225" name="椭圆 136"/>
            <p:cNvSpPr>
              <a:spLocks noChangeArrowheads="1"/>
            </p:cNvSpPr>
            <p:nvPr/>
          </p:nvSpPr>
          <p:spPr bwMode="gray">
            <a:xfrm>
              <a:off x="2348" y="1540"/>
              <a:ext cx="1065" cy="1065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8226" name="组合 137"/>
            <p:cNvGrpSpPr>
              <a:grpSpLocks/>
            </p:cNvGrpSpPr>
            <p:nvPr/>
          </p:nvGrpSpPr>
          <p:grpSpPr bwMode="auto">
            <a:xfrm>
              <a:off x="2365" y="1552"/>
              <a:ext cx="1031" cy="1031"/>
              <a:chOff x="4166" y="1706"/>
              <a:chExt cx="1252" cy="1252"/>
            </a:xfrm>
          </p:grpSpPr>
          <p:sp>
            <p:nvSpPr>
              <p:cNvPr id="8238" name="椭圆 138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8239" name="椭圆 139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8240" name="椭圆 140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8241" name="椭圆 141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8227" name="组合 142"/>
            <p:cNvGrpSpPr>
              <a:grpSpLocks/>
            </p:cNvGrpSpPr>
            <p:nvPr/>
          </p:nvGrpSpPr>
          <p:grpSpPr bwMode="auto">
            <a:xfrm>
              <a:off x="4095" y="1552"/>
              <a:ext cx="1031" cy="1031"/>
              <a:chOff x="4166" y="1706"/>
              <a:chExt cx="1252" cy="1252"/>
            </a:xfrm>
          </p:grpSpPr>
          <p:sp>
            <p:nvSpPr>
              <p:cNvPr id="8234" name="椭圆 143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8235" name="椭圆 144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8236" name="椭圆 145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8237" name="椭圆 146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9363" name="自选图形 147"/>
            <p:cNvSpPr>
              <a:spLocks noChangeArrowheads="1"/>
            </p:cNvSpPr>
            <p:nvPr/>
          </p:nvSpPr>
          <p:spPr bwMode="gray">
            <a:xfrm>
              <a:off x="506" y="2987"/>
              <a:ext cx="1298" cy="325"/>
            </a:xfrm>
            <a:prstGeom prst="roundRect">
              <a:avLst>
                <a:gd name="adj" fmla="val 50000"/>
              </a:avLst>
            </a:prstGeom>
            <a:noFill/>
            <a:ln w="38100" algn="ctr">
              <a:solidFill>
                <a:schemeClr val="bg2"/>
              </a:solidFill>
              <a:round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algn="ctr" eaLnBrk="0" hangingPunct="0">
                <a:defRPr/>
              </a:pPr>
              <a:endParaRPr lang="zh-CN" altLang="zh-CN"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endParaRPr>
            </a:p>
          </p:txBody>
        </p:sp>
        <p:sp>
          <p:nvSpPr>
            <p:cNvPr id="9364" name="自选图形 148"/>
            <p:cNvSpPr>
              <a:spLocks noChangeArrowheads="1"/>
            </p:cNvSpPr>
            <p:nvPr/>
          </p:nvSpPr>
          <p:spPr bwMode="gray">
            <a:xfrm>
              <a:off x="2230" y="2987"/>
              <a:ext cx="1295" cy="325"/>
            </a:xfrm>
            <a:prstGeom prst="roundRect">
              <a:avLst>
                <a:gd name="adj" fmla="val 50000"/>
              </a:avLst>
            </a:prstGeom>
            <a:noFill/>
            <a:ln w="38100" algn="ctr">
              <a:solidFill>
                <a:schemeClr val="bg2"/>
              </a:solidFill>
              <a:round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algn="ctr" eaLnBrk="0" hangingPunct="0">
                <a:defRPr/>
              </a:pPr>
              <a:endParaRPr lang="zh-CN" altLang="zh-CN"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endParaRPr>
            </a:p>
          </p:txBody>
        </p:sp>
        <p:sp>
          <p:nvSpPr>
            <p:cNvPr id="9365" name="自选图形 149"/>
            <p:cNvSpPr>
              <a:spLocks noChangeArrowheads="1"/>
            </p:cNvSpPr>
            <p:nvPr/>
          </p:nvSpPr>
          <p:spPr bwMode="gray">
            <a:xfrm>
              <a:off x="3962" y="2987"/>
              <a:ext cx="1298" cy="325"/>
            </a:xfrm>
            <a:prstGeom prst="roundRect">
              <a:avLst>
                <a:gd name="adj" fmla="val 50000"/>
              </a:avLst>
            </a:prstGeom>
            <a:noFill/>
            <a:ln w="38100" algn="ctr">
              <a:solidFill>
                <a:schemeClr val="bg2"/>
              </a:solidFill>
              <a:round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algn="ctr" eaLnBrk="0" hangingPunct="0">
                <a:defRPr/>
              </a:pPr>
              <a:endParaRPr lang="zh-CN" altLang="zh-CN"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endParaRPr>
            </a:p>
          </p:txBody>
        </p:sp>
        <p:sp>
          <p:nvSpPr>
            <p:cNvPr id="8231" name="文本框 150"/>
            <p:cNvSpPr txBox="1">
              <a:spLocks noChangeArrowheads="1"/>
            </p:cNvSpPr>
            <p:nvPr/>
          </p:nvSpPr>
          <p:spPr bwMode="gray">
            <a:xfrm>
              <a:off x="998" y="1921"/>
              <a:ext cx="317" cy="77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endParaRPr lang="zh-CN" altLang="zh-CN" sz="2400">
                <a:solidFill>
                  <a:srgbClr val="000000"/>
                </a:solidFill>
              </a:endParaRPr>
            </a:p>
          </p:txBody>
        </p:sp>
        <p:sp>
          <p:nvSpPr>
            <p:cNvPr id="8232" name="文本框 151"/>
            <p:cNvSpPr txBox="1">
              <a:spLocks noChangeArrowheads="1"/>
            </p:cNvSpPr>
            <p:nvPr/>
          </p:nvSpPr>
          <p:spPr bwMode="gray">
            <a:xfrm>
              <a:off x="2727" y="1921"/>
              <a:ext cx="317" cy="77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endParaRPr lang="zh-CN" altLang="zh-CN" sz="2400">
                <a:solidFill>
                  <a:srgbClr val="000000"/>
                </a:solidFill>
              </a:endParaRPr>
            </a:p>
          </p:txBody>
        </p:sp>
        <p:sp>
          <p:nvSpPr>
            <p:cNvPr id="8233" name="文本框 152"/>
            <p:cNvSpPr txBox="1">
              <a:spLocks noChangeArrowheads="1"/>
            </p:cNvSpPr>
            <p:nvPr/>
          </p:nvSpPr>
          <p:spPr bwMode="gray">
            <a:xfrm>
              <a:off x="4454" y="1921"/>
              <a:ext cx="316" cy="77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endParaRPr lang="zh-CN" altLang="zh-CN" sz="2400">
                <a:solidFill>
                  <a:srgbClr val="000000"/>
                </a:solidFill>
              </a:endParaRPr>
            </a:p>
          </p:txBody>
        </p:sp>
      </p:grpSp>
      <p:grpSp>
        <p:nvGrpSpPr>
          <p:cNvPr id="16" name="组合 153"/>
          <p:cNvGrpSpPr>
            <a:grpSpLocks/>
          </p:cNvGrpSpPr>
          <p:nvPr/>
        </p:nvGrpSpPr>
        <p:grpSpPr bwMode="auto">
          <a:xfrm>
            <a:off x="250825" y="4648200"/>
            <a:ext cx="2303463" cy="1295400"/>
            <a:chOff x="250" y="3158"/>
            <a:chExt cx="1451" cy="816"/>
          </a:xfrm>
        </p:grpSpPr>
        <p:sp>
          <p:nvSpPr>
            <p:cNvPr id="8206" name="自选图形 154"/>
            <p:cNvSpPr>
              <a:spLocks noChangeArrowheads="1"/>
            </p:cNvSpPr>
            <p:nvPr/>
          </p:nvSpPr>
          <p:spPr bwMode="auto">
            <a:xfrm>
              <a:off x="250" y="3158"/>
              <a:ext cx="1451" cy="816"/>
            </a:xfrm>
            <a:prstGeom prst="wedgeEllipseCallout">
              <a:avLst>
                <a:gd name="adj1" fmla="val 53102"/>
                <a:gd name="adj2" fmla="val -65319"/>
              </a:avLst>
            </a:prstGeom>
            <a:gradFill rotWithShape="1">
              <a:gsLst>
                <a:gs pos="0">
                  <a:srgbClr val="FFFF00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>
              <a:outerShdw dist="17961" dir="2700000" algn="ctr" rotWithShape="0">
                <a:srgbClr val="999900"/>
              </a:outerShdw>
            </a:effectLst>
          </p:spPr>
          <p:txBody>
            <a:bodyPr/>
            <a:lstStyle/>
            <a:p>
              <a:pPr algn="ctr"/>
              <a:endParaRPr lang="zh-CN" altLang="zh-CN">
                <a:solidFill>
                  <a:srgbClr val="FFFF00"/>
                </a:solidFill>
              </a:endParaRPr>
            </a:p>
          </p:txBody>
        </p:sp>
        <p:sp>
          <p:nvSpPr>
            <p:cNvPr id="8207" name="文本框 155"/>
            <p:cNvSpPr txBox="1">
              <a:spLocks noChangeArrowheads="1"/>
            </p:cNvSpPr>
            <p:nvPr/>
          </p:nvSpPr>
          <p:spPr bwMode="auto">
            <a:xfrm>
              <a:off x="340" y="3294"/>
              <a:ext cx="1268" cy="5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400">
                  <a:ea typeface="黑体" pitchFamily="2" charset="-122"/>
                </a:rPr>
                <a:t>活用模版大大</a:t>
              </a:r>
            </a:p>
            <a:p>
              <a:r>
                <a:rPr lang="zh-CN" altLang="en-US" sz="2400">
                  <a:ea typeface="黑体" pitchFamily="2" charset="-122"/>
                </a:rPr>
                <a:t>提高制作效率</a:t>
              </a:r>
            </a:p>
          </p:txBody>
        </p:sp>
      </p:grpSp>
      <p:pic>
        <p:nvPicPr>
          <p:cNvPr id="9372" name="图片 156" descr="MCj0312430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188" y="1484313"/>
            <a:ext cx="1584325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3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文本框 19"/>
          <p:cNvSpPr txBox="1">
            <a:spLocks noChangeArrowheads="1"/>
          </p:cNvSpPr>
          <p:nvPr/>
        </p:nvSpPr>
        <p:spPr bwMode="auto">
          <a:xfrm>
            <a:off x="4648200" y="5029200"/>
            <a:ext cx="180850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赖祖亮</a:t>
            </a:r>
            <a:r>
              <a:rPr lang="en-US" alt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@</a:t>
            </a:r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小木虫</a:t>
            </a:r>
          </a:p>
        </p:txBody>
      </p:sp>
      <p:sp>
        <p:nvSpPr>
          <p:cNvPr id="9219" name="文本框 18"/>
          <p:cNvSpPr txBox="1">
            <a:spLocks noChangeArrowheads="1"/>
          </p:cNvSpPr>
          <p:nvPr/>
        </p:nvSpPr>
        <p:spPr bwMode="auto">
          <a:xfrm>
            <a:off x="2438400" y="3352800"/>
            <a:ext cx="180850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赖祖亮</a:t>
            </a:r>
            <a:r>
              <a:rPr lang="en-US" alt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@</a:t>
            </a:r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小木虫</a:t>
            </a:r>
          </a:p>
        </p:txBody>
      </p:sp>
      <p:sp>
        <p:nvSpPr>
          <p:cNvPr id="10242" name="矩形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布局中的要点</a:t>
            </a:r>
          </a:p>
        </p:txBody>
      </p:sp>
      <p:grpSp>
        <p:nvGrpSpPr>
          <p:cNvPr id="2" name="组合 3"/>
          <p:cNvGrpSpPr>
            <a:grpSpLocks/>
          </p:cNvGrpSpPr>
          <p:nvPr/>
        </p:nvGrpSpPr>
        <p:grpSpPr bwMode="auto">
          <a:xfrm>
            <a:off x="1116013" y="1628775"/>
            <a:ext cx="6480175" cy="863600"/>
            <a:chOff x="703" y="1071"/>
            <a:chExt cx="4082" cy="544"/>
          </a:xfrm>
        </p:grpSpPr>
        <p:sp>
          <p:nvSpPr>
            <p:cNvPr id="9234" name="自选图形 4"/>
            <p:cNvSpPr>
              <a:spLocks noChangeArrowheads="1"/>
            </p:cNvSpPr>
            <p:nvPr/>
          </p:nvSpPr>
          <p:spPr bwMode="auto">
            <a:xfrm rot="-5400000">
              <a:off x="2472" y="-698"/>
              <a:ext cx="544" cy="4082"/>
            </a:xfrm>
            <a:prstGeom prst="can">
              <a:avLst>
                <a:gd name="adj" fmla="val 100396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 w="9525">
              <a:solidFill>
                <a:srgbClr val="C0C0C0"/>
              </a:solidFill>
              <a:round/>
              <a:headEnd/>
              <a:tailEnd/>
            </a:ln>
            <a:effectLst>
              <a:outerShdw sy="50000" kx="-2453608" algn="br" rotWithShape="0">
                <a:schemeClr val="bg2">
                  <a:alpha val="50000"/>
                </a:schemeClr>
              </a:outerShdw>
            </a:effectLst>
          </p:spPr>
          <p:txBody>
            <a:bodyPr vert="eaVert" wrap="none" anchor="ctr"/>
            <a:lstStyle/>
            <a:p>
              <a:pPr algn="ctr"/>
              <a:endParaRPr lang="zh-CN" altLang="zh-CN" b="1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245" name="文本框 5"/>
            <p:cNvSpPr txBox="1">
              <a:spLocks noChangeArrowheads="1"/>
            </p:cNvSpPr>
            <p:nvPr/>
          </p:nvSpPr>
          <p:spPr bwMode="auto">
            <a:xfrm>
              <a:off x="839" y="1168"/>
              <a:ext cx="276" cy="368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1</a:t>
              </a:r>
            </a:p>
          </p:txBody>
        </p:sp>
      </p:grpSp>
      <p:sp>
        <p:nvSpPr>
          <p:cNvPr id="10246" name="文本框 6"/>
          <p:cNvSpPr txBox="1">
            <a:spLocks noChangeArrowheads="1"/>
          </p:cNvSpPr>
          <p:nvPr/>
        </p:nvSpPr>
        <p:spPr bwMode="auto">
          <a:xfrm>
            <a:off x="2601913" y="1773238"/>
            <a:ext cx="3877985" cy="5847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1C1C1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内容不在多，贵在</a:t>
            </a:r>
            <a:r>
              <a:rPr lang="zh-CN" altLang="en-US" sz="3200" b="1" dirty="0" smtClean="0">
                <a:solidFill>
                  <a:srgbClr val="1C1C1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精</a:t>
            </a:r>
            <a:endParaRPr lang="zh-CN" altLang="en-US" sz="3200" b="1" dirty="0">
              <a:solidFill>
                <a:srgbClr val="1C1C1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7"/>
          <p:cNvGrpSpPr>
            <a:grpSpLocks/>
          </p:cNvGrpSpPr>
          <p:nvPr/>
        </p:nvGrpSpPr>
        <p:grpSpPr bwMode="auto">
          <a:xfrm>
            <a:off x="1116013" y="2924175"/>
            <a:ext cx="6480175" cy="863600"/>
            <a:chOff x="703" y="1888"/>
            <a:chExt cx="4082" cy="544"/>
          </a:xfrm>
        </p:grpSpPr>
        <p:sp>
          <p:nvSpPr>
            <p:cNvPr id="9232" name="自选图形 8"/>
            <p:cNvSpPr>
              <a:spLocks noChangeArrowheads="1"/>
            </p:cNvSpPr>
            <p:nvPr/>
          </p:nvSpPr>
          <p:spPr bwMode="auto">
            <a:xfrm rot="-5400000">
              <a:off x="2472" y="119"/>
              <a:ext cx="544" cy="4082"/>
            </a:xfrm>
            <a:prstGeom prst="can">
              <a:avLst>
                <a:gd name="adj" fmla="val 100396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 w="9525">
              <a:solidFill>
                <a:srgbClr val="C0C0C0"/>
              </a:solidFill>
              <a:round/>
              <a:headEnd/>
              <a:tailEnd/>
            </a:ln>
            <a:effectLst>
              <a:outerShdw sy="50000" kx="-2453608" rotWithShape="0">
                <a:schemeClr val="bg2">
                  <a:alpha val="50000"/>
                </a:schemeClr>
              </a:outerShdw>
            </a:effectLst>
          </p:spPr>
          <p:txBody>
            <a:bodyPr vert="eaVert" wrap="none" anchor="ctr"/>
            <a:lstStyle/>
            <a:p>
              <a:pPr algn="ctr"/>
              <a:endParaRPr lang="zh-CN" altLang="zh-CN" b="1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249" name="文本框 9"/>
            <p:cNvSpPr txBox="1">
              <a:spLocks noChangeArrowheads="1"/>
            </p:cNvSpPr>
            <p:nvPr/>
          </p:nvSpPr>
          <p:spPr bwMode="auto">
            <a:xfrm>
              <a:off x="839" y="1985"/>
              <a:ext cx="276" cy="368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2</a:t>
              </a:r>
            </a:p>
          </p:txBody>
        </p:sp>
      </p:grpSp>
      <p:sp>
        <p:nvSpPr>
          <p:cNvPr id="10250" name="文本框 10"/>
          <p:cNvSpPr txBox="1">
            <a:spLocks noChangeArrowheads="1"/>
          </p:cNvSpPr>
          <p:nvPr/>
        </p:nvSpPr>
        <p:spPr bwMode="auto">
          <a:xfrm>
            <a:off x="2601913" y="3068638"/>
            <a:ext cx="4248150" cy="57943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>
                <a:solidFill>
                  <a:srgbClr val="1C1C1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色彩不在多，贵在和谐</a:t>
            </a:r>
          </a:p>
        </p:txBody>
      </p:sp>
      <p:grpSp>
        <p:nvGrpSpPr>
          <p:cNvPr id="4" name="组合 11"/>
          <p:cNvGrpSpPr>
            <a:grpSpLocks/>
          </p:cNvGrpSpPr>
          <p:nvPr/>
        </p:nvGrpSpPr>
        <p:grpSpPr bwMode="auto">
          <a:xfrm>
            <a:off x="1116013" y="4221163"/>
            <a:ext cx="6480175" cy="863600"/>
            <a:chOff x="703" y="2750"/>
            <a:chExt cx="4082" cy="544"/>
          </a:xfrm>
        </p:grpSpPr>
        <p:sp>
          <p:nvSpPr>
            <p:cNvPr id="9230" name="自选图形 12"/>
            <p:cNvSpPr>
              <a:spLocks noChangeArrowheads="1"/>
            </p:cNvSpPr>
            <p:nvPr/>
          </p:nvSpPr>
          <p:spPr bwMode="auto">
            <a:xfrm rot="-5400000">
              <a:off x="2472" y="981"/>
              <a:ext cx="544" cy="4082"/>
            </a:xfrm>
            <a:prstGeom prst="can">
              <a:avLst>
                <a:gd name="adj" fmla="val 100396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1"/>
            </a:gradFill>
            <a:ln w="9525">
              <a:solidFill>
                <a:srgbClr val="C0C0C0"/>
              </a:solidFill>
              <a:round/>
              <a:headEnd/>
              <a:tailEnd/>
            </a:ln>
            <a:effectLst>
              <a:outerShdw sy="50000" kx="-2453608" rotWithShape="0">
                <a:schemeClr val="bg2">
                  <a:alpha val="50000"/>
                </a:schemeClr>
              </a:outerShdw>
            </a:effectLst>
          </p:spPr>
          <p:txBody>
            <a:bodyPr vert="eaVert" wrap="none" anchor="ctr"/>
            <a:lstStyle/>
            <a:p>
              <a:pPr algn="ctr"/>
              <a:endParaRPr lang="zh-CN" altLang="zh-CN" b="1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253" name="文本框 13"/>
            <p:cNvSpPr txBox="1">
              <a:spLocks noChangeArrowheads="1"/>
            </p:cNvSpPr>
            <p:nvPr/>
          </p:nvSpPr>
          <p:spPr bwMode="auto">
            <a:xfrm>
              <a:off x="839" y="2847"/>
              <a:ext cx="276" cy="368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solidFill>
                    <a:srgbClr val="0099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3</a:t>
              </a:r>
            </a:p>
          </p:txBody>
        </p:sp>
      </p:grpSp>
      <p:sp>
        <p:nvSpPr>
          <p:cNvPr id="10254" name="文本框 14"/>
          <p:cNvSpPr txBox="1">
            <a:spLocks noChangeArrowheads="1"/>
          </p:cNvSpPr>
          <p:nvPr/>
        </p:nvSpPr>
        <p:spPr bwMode="auto">
          <a:xfrm>
            <a:off x="2601913" y="4365625"/>
            <a:ext cx="4248150" cy="5794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>
                <a:solidFill>
                  <a:srgbClr val="1C1C1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动画不在多，贵在需要</a:t>
            </a:r>
          </a:p>
        </p:txBody>
      </p:sp>
      <p:sp>
        <p:nvSpPr>
          <p:cNvPr id="10255" name="自选图形 15"/>
          <p:cNvSpPr>
            <a:spLocks noChangeArrowheads="1"/>
          </p:cNvSpPr>
          <p:nvPr/>
        </p:nvSpPr>
        <p:spPr bwMode="auto">
          <a:xfrm>
            <a:off x="1187450" y="5516563"/>
            <a:ext cx="1873250" cy="64928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9FF33"/>
              </a:gs>
              <a:gs pos="50000">
                <a:schemeClr val="bg1"/>
              </a:gs>
              <a:gs pos="100000">
                <a:srgbClr val="99FF33"/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99FF33">
                <a:gamma/>
                <a:shade val="60000"/>
                <a:invGamma/>
              </a:srgbClr>
            </a:prstShdw>
          </a:effectLst>
          <a:ex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2800" b="1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文字要少</a:t>
            </a:r>
          </a:p>
        </p:txBody>
      </p:sp>
      <p:sp>
        <p:nvSpPr>
          <p:cNvPr id="10256" name="自选图形 16"/>
          <p:cNvSpPr>
            <a:spLocks noChangeArrowheads="1"/>
          </p:cNvSpPr>
          <p:nvPr/>
        </p:nvSpPr>
        <p:spPr bwMode="auto">
          <a:xfrm>
            <a:off x="3419475" y="5516563"/>
            <a:ext cx="1873250" cy="64928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9FF33"/>
              </a:gs>
              <a:gs pos="50000">
                <a:schemeClr val="bg1"/>
              </a:gs>
              <a:gs pos="100000">
                <a:srgbClr val="99FF33"/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99FF33">
                <a:gamma/>
                <a:shade val="60000"/>
                <a:invGamma/>
              </a:srgbClr>
            </a:prstShdw>
          </a:effectLst>
          <a:ex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2800" b="1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公式要少</a:t>
            </a:r>
          </a:p>
        </p:txBody>
      </p:sp>
      <p:sp>
        <p:nvSpPr>
          <p:cNvPr id="10257" name="自选图形 17"/>
          <p:cNvSpPr>
            <a:spLocks noChangeArrowheads="1"/>
          </p:cNvSpPr>
          <p:nvPr/>
        </p:nvSpPr>
        <p:spPr bwMode="auto">
          <a:xfrm>
            <a:off x="5651500" y="5516563"/>
            <a:ext cx="1873250" cy="64928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9FF33"/>
              </a:gs>
              <a:gs pos="50000">
                <a:schemeClr val="bg1"/>
              </a:gs>
              <a:gs pos="100000">
                <a:srgbClr val="99FF33"/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99FF33">
                <a:gamma/>
                <a:shade val="60000"/>
                <a:invGamma/>
              </a:srgbClr>
            </a:prstShdw>
          </a:effectLst>
          <a:ex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2800" b="1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字体要大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0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0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6" grpId="0"/>
      <p:bldP spid="10250" grpId="0"/>
      <p:bldP spid="10254" grpId="0"/>
      <p:bldP spid="10255" grpId="0" animBg="1"/>
      <p:bldP spid="10256" grpId="0" animBg="1"/>
      <p:bldP spid="10257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文本框 42"/>
          <p:cNvSpPr txBox="1">
            <a:spLocks noChangeArrowheads="1"/>
          </p:cNvSpPr>
          <p:nvPr/>
        </p:nvSpPr>
        <p:spPr bwMode="auto">
          <a:xfrm>
            <a:off x="5334000" y="5105400"/>
            <a:ext cx="1670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赖祖亮</a:t>
            </a:r>
            <a:r>
              <a:rPr lang="en-US" altLang="zh-CN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@</a:t>
            </a:r>
            <a:r>
              <a:rPr lang="zh-CN" altLang="en-US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小木虫</a:t>
            </a:r>
          </a:p>
        </p:txBody>
      </p:sp>
      <p:sp>
        <p:nvSpPr>
          <p:cNvPr id="11267" name="文本框 39"/>
          <p:cNvSpPr txBox="1">
            <a:spLocks noChangeArrowheads="1"/>
          </p:cNvSpPr>
          <p:nvPr/>
        </p:nvSpPr>
        <p:spPr bwMode="auto">
          <a:xfrm>
            <a:off x="2438400" y="3352800"/>
            <a:ext cx="1670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赖祖亮</a:t>
            </a:r>
            <a:r>
              <a:rPr lang="en-US" altLang="zh-CN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@</a:t>
            </a:r>
            <a:r>
              <a:rPr lang="zh-CN" altLang="en-US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小木虫</a:t>
            </a:r>
          </a:p>
        </p:txBody>
      </p:sp>
      <p:sp>
        <p:nvSpPr>
          <p:cNvPr id="16386" name="矩形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何为幻灯片母版？</a:t>
            </a:r>
          </a:p>
        </p:txBody>
      </p:sp>
      <p:grpSp>
        <p:nvGrpSpPr>
          <p:cNvPr id="2" name="组合 3"/>
          <p:cNvGrpSpPr>
            <a:grpSpLocks/>
          </p:cNvGrpSpPr>
          <p:nvPr/>
        </p:nvGrpSpPr>
        <p:grpSpPr bwMode="auto">
          <a:xfrm>
            <a:off x="501650" y="1557338"/>
            <a:ext cx="4141788" cy="1655762"/>
            <a:chOff x="1496" y="1480"/>
            <a:chExt cx="2609" cy="1043"/>
          </a:xfrm>
        </p:grpSpPr>
        <p:sp>
          <p:nvSpPr>
            <p:cNvPr id="16388" name="自选图形 4"/>
            <p:cNvSpPr>
              <a:spLocks noChangeArrowheads="1"/>
            </p:cNvSpPr>
            <p:nvPr/>
          </p:nvSpPr>
          <p:spPr bwMode="auto">
            <a:xfrm>
              <a:off x="1496" y="1480"/>
              <a:ext cx="2609" cy="1043"/>
            </a:xfrm>
            <a:prstGeom prst="roundRect">
              <a:avLst>
                <a:gd name="adj" fmla="val 16667"/>
              </a:avLst>
            </a:prstGeom>
            <a:ln/>
            <a:extLst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1304" name="文本框 5"/>
            <p:cNvSpPr txBox="1">
              <a:spLocks noChangeArrowheads="1"/>
            </p:cNvSpPr>
            <p:nvPr/>
          </p:nvSpPr>
          <p:spPr bwMode="auto">
            <a:xfrm>
              <a:off x="1565" y="1570"/>
              <a:ext cx="2449" cy="865"/>
            </a:xfrm>
            <a:prstGeom prst="rect">
              <a:avLst/>
            </a:prstGeom>
            <a:noFill/>
            <a:ln>
              <a:noFill/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algn="dist"/>
              <a:r>
                <a:rPr lang="zh-CN" altLang="en-US" sz="2800" dirty="0">
                  <a:ea typeface="黑体" pitchFamily="2" charset="-122"/>
                </a:rPr>
                <a:t>幻灯片母版通俗讲就是一种套用格式，通过插入占位符来设置格式</a:t>
              </a:r>
            </a:p>
          </p:txBody>
        </p:sp>
      </p:grpSp>
      <p:grpSp>
        <p:nvGrpSpPr>
          <p:cNvPr id="3" name="组合 6"/>
          <p:cNvGrpSpPr>
            <a:grpSpLocks/>
          </p:cNvGrpSpPr>
          <p:nvPr/>
        </p:nvGrpSpPr>
        <p:grpSpPr bwMode="auto">
          <a:xfrm>
            <a:off x="5292725" y="1628775"/>
            <a:ext cx="1150938" cy="1655763"/>
            <a:chOff x="3334" y="1026"/>
            <a:chExt cx="725" cy="1043"/>
          </a:xfrm>
        </p:grpSpPr>
        <p:sp>
          <p:nvSpPr>
            <p:cNvPr id="11300" name="自选图形 7"/>
            <p:cNvSpPr>
              <a:spLocks noChangeArrowheads="1"/>
            </p:cNvSpPr>
            <p:nvPr/>
          </p:nvSpPr>
          <p:spPr bwMode="auto">
            <a:xfrm>
              <a:off x="3334" y="1026"/>
              <a:ext cx="725" cy="1043"/>
            </a:xfrm>
            <a:prstGeom prst="foldedCorner">
              <a:avLst>
                <a:gd name="adj" fmla="val 1250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01" name="自选图形 8"/>
            <p:cNvSpPr>
              <a:spLocks noChangeArrowheads="1"/>
            </p:cNvSpPr>
            <p:nvPr/>
          </p:nvSpPr>
          <p:spPr bwMode="auto">
            <a:xfrm>
              <a:off x="3379" y="1842"/>
              <a:ext cx="181" cy="181"/>
            </a:xfrm>
            <a:prstGeom prst="smileyFace">
              <a:avLst>
                <a:gd name="adj" fmla="val 4653"/>
              </a:avLst>
            </a:prstGeom>
            <a:solidFill>
              <a:srgbClr val="00FF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02" name="自选图形 9"/>
            <p:cNvSpPr>
              <a:spLocks noChangeArrowheads="1"/>
            </p:cNvSpPr>
            <p:nvPr/>
          </p:nvSpPr>
          <p:spPr bwMode="auto">
            <a:xfrm>
              <a:off x="3787" y="1071"/>
              <a:ext cx="227" cy="227"/>
            </a:xfrm>
            <a:prstGeom prst="sun">
              <a:avLst>
                <a:gd name="adj" fmla="val 36125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6394" name="自选图形 10"/>
          <p:cNvSpPr>
            <a:spLocks noChangeArrowheads="1"/>
          </p:cNvSpPr>
          <p:nvPr/>
        </p:nvSpPr>
        <p:spPr bwMode="auto">
          <a:xfrm>
            <a:off x="6659563" y="2060575"/>
            <a:ext cx="433387" cy="863600"/>
          </a:xfrm>
          <a:prstGeom prst="rightArrow">
            <a:avLst>
              <a:gd name="adj1" fmla="val 50000"/>
              <a:gd name="adj2" fmla="val 25000"/>
            </a:avLst>
          </a:prstGeom>
          <a:gradFill rotWithShape="1">
            <a:gsLst>
              <a:gs pos="0">
                <a:schemeClr val="bg1"/>
              </a:gs>
              <a:gs pos="100000">
                <a:srgbClr val="0000FF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4" name="组合 11"/>
          <p:cNvGrpSpPr>
            <a:grpSpLocks/>
          </p:cNvGrpSpPr>
          <p:nvPr/>
        </p:nvGrpSpPr>
        <p:grpSpPr bwMode="auto">
          <a:xfrm>
            <a:off x="7308850" y="1628775"/>
            <a:ext cx="1150938" cy="1655763"/>
            <a:chOff x="4604" y="1026"/>
            <a:chExt cx="725" cy="1043"/>
          </a:xfrm>
        </p:grpSpPr>
        <p:grpSp>
          <p:nvGrpSpPr>
            <p:cNvPr id="11295" name="组合 12"/>
            <p:cNvGrpSpPr>
              <a:grpSpLocks/>
            </p:cNvGrpSpPr>
            <p:nvPr/>
          </p:nvGrpSpPr>
          <p:grpSpPr bwMode="auto">
            <a:xfrm>
              <a:off x="4604" y="1026"/>
              <a:ext cx="725" cy="1043"/>
              <a:chOff x="3334" y="1026"/>
              <a:chExt cx="725" cy="1043"/>
            </a:xfrm>
          </p:grpSpPr>
          <p:sp>
            <p:nvSpPr>
              <p:cNvPr id="11297" name="自选图形 13"/>
              <p:cNvSpPr>
                <a:spLocks noChangeArrowheads="1"/>
              </p:cNvSpPr>
              <p:nvPr/>
            </p:nvSpPr>
            <p:spPr bwMode="auto">
              <a:xfrm>
                <a:off x="3334" y="1026"/>
                <a:ext cx="725" cy="1043"/>
              </a:xfrm>
              <a:prstGeom prst="foldedCorner">
                <a:avLst>
                  <a:gd name="adj" fmla="val 12500"/>
                </a:avLst>
              </a:prstGeom>
              <a:solidFill>
                <a:srgbClr val="FFFF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298" name="自选图形 14"/>
              <p:cNvSpPr>
                <a:spLocks noChangeArrowheads="1"/>
              </p:cNvSpPr>
              <p:nvPr/>
            </p:nvSpPr>
            <p:spPr bwMode="auto">
              <a:xfrm>
                <a:off x="3379" y="1842"/>
                <a:ext cx="181" cy="181"/>
              </a:xfrm>
              <a:prstGeom prst="smileyFace">
                <a:avLst>
                  <a:gd name="adj" fmla="val 4653"/>
                </a:avLst>
              </a:prstGeom>
              <a:solidFill>
                <a:srgbClr val="00FF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299" name="自选图形 15"/>
              <p:cNvSpPr>
                <a:spLocks noChangeArrowheads="1"/>
              </p:cNvSpPr>
              <p:nvPr/>
            </p:nvSpPr>
            <p:spPr bwMode="auto">
              <a:xfrm>
                <a:off x="3787" y="1071"/>
                <a:ext cx="227" cy="227"/>
              </a:xfrm>
              <a:prstGeom prst="sun">
                <a:avLst>
                  <a:gd name="adj" fmla="val 36125"/>
                </a:avLst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1296" name="文本框 16"/>
            <p:cNvSpPr txBox="1">
              <a:spLocks noChangeArrowheads="1"/>
            </p:cNvSpPr>
            <p:nvPr/>
          </p:nvSpPr>
          <p:spPr bwMode="auto">
            <a:xfrm>
              <a:off x="4694" y="1286"/>
              <a:ext cx="635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000">
                  <a:latin typeface="黑体" pitchFamily="2" charset="-122"/>
                  <a:ea typeface="黑体" pitchFamily="2" charset="-122"/>
                </a:rPr>
                <a:t>小木虫</a:t>
              </a:r>
            </a:p>
            <a:p>
              <a:r>
                <a:rPr lang="zh-CN" altLang="en-US" sz="2000">
                  <a:latin typeface="黑体" pitchFamily="2" charset="-122"/>
                  <a:ea typeface="黑体" pitchFamily="2" charset="-122"/>
                </a:rPr>
                <a:t>  纪事</a:t>
              </a:r>
            </a:p>
          </p:txBody>
        </p:sp>
      </p:grpSp>
      <p:pic>
        <p:nvPicPr>
          <p:cNvPr id="16401" name="图片 1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2475" y="3429000"/>
            <a:ext cx="3675063" cy="276860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</p:pic>
      <p:grpSp>
        <p:nvGrpSpPr>
          <p:cNvPr id="6" name="组合 18"/>
          <p:cNvGrpSpPr>
            <a:grpSpLocks/>
          </p:cNvGrpSpPr>
          <p:nvPr/>
        </p:nvGrpSpPr>
        <p:grpSpPr bwMode="auto">
          <a:xfrm>
            <a:off x="611188" y="3500438"/>
            <a:ext cx="3960812" cy="1727200"/>
            <a:chOff x="385" y="2251"/>
            <a:chExt cx="2462" cy="1088"/>
          </a:xfrm>
        </p:grpSpPr>
        <p:grpSp>
          <p:nvGrpSpPr>
            <p:cNvPr id="11291" name="组合 19"/>
            <p:cNvGrpSpPr>
              <a:grpSpLocks/>
            </p:cNvGrpSpPr>
            <p:nvPr/>
          </p:nvGrpSpPr>
          <p:grpSpPr bwMode="auto">
            <a:xfrm>
              <a:off x="385" y="2251"/>
              <a:ext cx="1859" cy="1088"/>
              <a:chOff x="385" y="2251"/>
              <a:chExt cx="1859" cy="1088"/>
            </a:xfrm>
          </p:grpSpPr>
          <p:sp>
            <p:nvSpPr>
              <p:cNvPr id="11293" name="椭圆 20"/>
              <p:cNvSpPr>
                <a:spLocks noChangeArrowheads="1"/>
              </p:cNvSpPr>
              <p:nvPr/>
            </p:nvSpPr>
            <p:spPr bwMode="auto">
              <a:xfrm>
                <a:off x="385" y="2251"/>
                <a:ext cx="1633" cy="1088"/>
              </a:xfrm>
              <a:prstGeom prst="ellips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294" name="直线 21"/>
              <p:cNvSpPr>
                <a:spLocks noChangeShapeType="1"/>
              </p:cNvSpPr>
              <p:nvPr/>
            </p:nvSpPr>
            <p:spPr bwMode="auto">
              <a:xfrm>
                <a:off x="2018" y="2795"/>
                <a:ext cx="226" cy="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1292" name="文本框 22"/>
            <p:cNvSpPr txBox="1">
              <a:spLocks noChangeArrowheads="1"/>
            </p:cNvSpPr>
            <p:nvPr/>
          </p:nvSpPr>
          <p:spPr bwMode="auto">
            <a:xfrm>
              <a:off x="2245" y="2681"/>
              <a:ext cx="602" cy="250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  <a:effectLst>
              <a:outerShdw dist="17961" dir="2700000" algn="ctr" rotWithShape="0">
                <a:srgbClr val="99995C"/>
              </a:outerShdw>
            </a:effectLst>
          </p:spPr>
          <p:txBody>
            <a:bodyPr>
              <a:spAutoFit/>
            </a:bodyPr>
            <a:lstStyle/>
            <a:p>
              <a:r>
                <a:rPr lang="zh-CN" altLang="en-US" sz="2000">
                  <a:ea typeface="黑体" pitchFamily="2" charset="-122"/>
                </a:rPr>
                <a:t>占位符</a:t>
              </a:r>
            </a:p>
          </p:txBody>
        </p:sp>
      </p:grpSp>
      <p:sp>
        <p:nvSpPr>
          <p:cNvPr id="16407" name="文本框 23"/>
          <p:cNvSpPr txBox="1">
            <a:spLocks noChangeArrowheads="1"/>
          </p:cNvSpPr>
          <p:nvPr/>
        </p:nvSpPr>
        <p:spPr bwMode="auto">
          <a:xfrm>
            <a:off x="4787900" y="3429000"/>
            <a:ext cx="1708150" cy="457200"/>
          </a:xfrm>
          <a:prstGeom prst="rect">
            <a:avLst/>
          </a:prstGeom>
          <a:gradFill rotWithShape="1">
            <a:gsLst>
              <a:gs pos="0">
                <a:srgbClr val="99FFCC"/>
              </a:gs>
              <a:gs pos="50000">
                <a:schemeClr val="bg1"/>
              </a:gs>
              <a:gs pos="100000">
                <a:srgbClr val="99FFCC"/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99FFCC">
                <a:gamma/>
                <a:shade val="60000"/>
                <a:invGamma/>
              </a:srgbClr>
            </a:prstShdw>
          </a:effectLst>
          <a:ex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>
                <a:solidFill>
                  <a:srgbClr val="FF0000"/>
                </a:solidFill>
                <a:ea typeface="黑体" pitchFamily="2" charset="-122"/>
              </a:rPr>
              <a:t>母板的优点</a:t>
            </a:r>
          </a:p>
        </p:txBody>
      </p:sp>
      <p:grpSp>
        <p:nvGrpSpPr>
          <p:cNvPr id="8" name="组合 24"/>
          <p:cNvGrpSpPr>
            <a:grpSpLocks/>
          </p:cNvGrpSpPr>
          <p:nvPr/>
        </p:nvGrpSpPr>
        <p:grpSpPr bwMode="auto">
          <a:xfrm>
            <a:off x="4787900" y="4221163"/>
            <a:ext cx="3889375" cy="792162"/>
            <a:chOff x="3016" y="2659"/>
            <a:chExt cx="2450" cy="499"/>
          </a:xfrm>
        </p:grpSpPr>
        <p:grpSp>
          <p:nvGrpSpPr>
            <p:cNvPr id="11285" name="组合 25"/>
            <p:cNvGrpSpPr>
              <a:grpSpLocks/>
            </p:cNvGrpSpPr>
            <p:nvPr/>
          </p:nvGrpSpPr>
          <p:grpSpPr bwMode="auto">
            <a:xfrm>
              <a:off x="3016" y="2659"/>
              <a:ext cx="340" cy="499"/>
              <a:chOff x="3062" y="2569"/>
              <a:chExt cx="340" cy="499"/>
            </a:xfrm>
          </p:grpSpPr>
          <p:grpSp>
            <p:nvGrpSpPr>
              <p:cNvPr id="11287" name="组合 26"/>
              <p:cNvGrpSpPr>
                <a:grpSpLocks/>
              </p:cNvGrpSpPr>
              <p:nvPr/>
            </p:nvGrpSpPr>
            <p:grpSpPr bwMode="auto">
              <a:xfrm>
                <a:off x="3062" y="2569"/>
                <a:ext cx="340" cy="499"/>
                <a:chOff x="4422" y="2795"/>
                <a:chExt cx="652" cy="1043"/>
              </a:xfrm>
            </p:grpSpPr>
            <p:sp>
              <p:nvSpPr>
                <p:cNvPr id="11289" name="椭圆 27"/>
                <p:cNvSpPr>
                  <a:spLocks noChangeArrowheads="1"/>
                </p:cNvSpPr>
                <p:nvPr/>
              </p:nvSpPr>
              <p:spPr bwMode="auto">
                <a:xfrm>
                  <a:off x="4422" y="2795"/>
                  <a:ext cx="652" cy="104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CCCFF"/>
                    </a:gs>
                    <a:gs pos="9000">
                      <a:srgbClr val="99CCFF"/>
                    </a:gs>
                    <a:gs pos="19501">
                      <a:srgbClr val="CC99FF"/>
                    </a:gs>
                    <a:gs pos="32001">
                      <a:srgbClr val="9966FF"/>
                    </a:gs>
                    <a:gs pos="41000">
                      <a:srgbClr val="99CCFF"/>
                    </a:gs>
                    <a:gs pos="50000">
                      <a:srgbClr val="CCCCFF"/>
                    </a:gs>
                    <a:gs pos="59000">
                      <a:srgbClr val="99CCFF"/>
                    </a:gs>
                    <a:gs pos="67999">
                      <a:srgbClr val="9966FF"/>
                    </a:gs>
                    <a:gs pos="80499">
                      <a:srgbClr val="CC99FF"/>
                    </a:gs>
                    <a:gs pos="91000">
                      <a:srgbClr val="99CCFF"/>
                    </a:gs>
                    <a:gs pos="100000">
                      <a:srgbClr val="CCCCFF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7A7A99"/>
                  </a:outerShdw>
                </a:effec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412" name="椭圆 28"/>
                <p:cNvSpPr>
                  <a:spLocks noChangeArrowheads="1"/>
                </p:cNvSpPr>
                <p:nvPr/>
              </p:nvSpPr>
              <p:spPr bwMode="auto">
                <a:xfrm>
                  <a:off x="4512" y="2931"/>
                  <a:ext cx="483" cy="771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50000">
                      <a:srgbClr val="F9D107"/>
                    </a:gs>
                    <a:gs pos="100000">
                      <a:schemeClr val="bg1"/>
                    </a:gs>
                  </a:gsLst>
                  <a:lin ang="0" scaled="1"/>
                </a:gradFill>
                <a:ln>
                  <a:noFill/>
                </a:ln>
                <a:effectLst>
                  <a:prstShdw prst="shdw17" dist="17961" dir="2700000">
                    <a:srgbClr val="F9D107">
                      <a:gamma/>
                      <a:shade val="60000"/>
                      <a:invGamma/>
                    </a:srgbClr>
                  </a:prstShdw>
                </a:effectLst>
                <a:ex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11288" name="文本框 29"/>
              <p:cNvSpPr txBox="1">
                <a:spLocks noChangeArrowheads="1"/>
              </p:cNvSpPr>
              <p:nvPr/>
            </p:nvSpPr>
            <p:spPr bwMode="auto">
              <a:xfrm>
                <a:off x="3107" y="2659"/>
                <a:ext cx="250" cy="3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800">
                    <a:latin typeface="Algerian" pitchFamily="82" charset="0"/>
                  </a:rPr>
                  <a:t>1</a:t>
                </a:r>
              </a:p>
            </p:txBody>
          </p:sp>
        </p:grpSp>
        <p:sp>
          <p:nvSpPr>
            <p:cNvPr id="16414" name="文本框 30"/>
            <p:cNvSpPr txBox="1">
              <a:spLocks noChangeArrowheads="1"/>
            </p:cNvSpPr>
            <p:nvPr/>
          </p:nvSpPr>
          <p:spPr bwMode="auto">
            <a:xfrm>
              <a:off x="3334" y="2740"/>
              <a:ext cx="2132" cy="327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80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黑体" pitchFamily="2" charset="-122"/>
                </a:rPr>
                <a:t>节约设置格式的时间</a:t>
              </a:r>
            </a:p>
          </p:txBody>
        </p:sp>
      </p:grpSp>
      <p:grpSp>
        <p:nvGrpSpPr>
          <p:cNvPr id="11" name="组合 31"/>
          <p:cNvGrpSpPr>
            <a:grpSpLocks/>
          </p:cNvGrpSpPr>
          <p:nvPr/>
        </p:nvGrpSpPr>
        <p:grpSpPr bwMode="auto">
          <a:xfrm>
            <a:off x="4787900" y="5373688"/>
            <a:ext cx="3889375" cy="792162"/>
            <a:chOff x="3016" y="3385"/>
            <a:chExt cx="2450" cy="499"/>
          </a:xfrm>
        </p:grpSpPr>
        <p:grpSp>
          <p:nvGrpSpPr>
            <p:cNvPr id="11279" name="组合 32"/>
            <p:cNvGrpSpPr>
              <a:grpSpLocks/>
            </p:cNvGrpSpPr>
            <p:nvPr/>
          </p:nvGrpSpPr>
          <p:grpSpPr bwMode="auto">
            <a:xfrm>
              <a:off x="3016" y="3385"/>
              <a:ext cx="340" cy="499"/>
              <a:chOff x="3062" y="2569"/>
              <a:chExt cx="340" cy="499"/>
            </a:xfrm>
          </p:grpSpPr>
          <p:grpSp>
            <p:nvGrpSpPr>
              <p:cNvPr id="11281" name="组合 33"/>
              <p:cNvGrpSpPr>
                <a:grpSpLocks/>
              </p:cNvGrpSpPr>
              <p:nvPr/>
            </p:nvGrpSpPr>
            <p:grpSpPr bwMode="auto">
              <a:xfrm>
                <a:off x="3062" y="2569"/>
                <a:ext cx="340" cy="499"/>
                <a:chOff x="4422" y="2795"/>
                <a:chExt cx="652" cy="1043"/>
              </a:xfrm>
            </p:grpSpPr>
            <p:sp>
              <p:nvSpPr>
                <p:cNvPr id="11283" name="椭圆 34"/>
                <p:cNvSpPr>
                  <a:spLocks noChangeArrowheads="1"/>
                </p:cNvSpPr>
                <p:nvPr/>
              </p:nvSpPr>
              <p:spPr bwMode="auto">
                <a:xfrm>
                  <a:off x="4422" y="2795"/>
                  <a:ext cx="652" cy="104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CCCFF"/>
                    </a:gs>
                    <a:gs pos="9000">
                      <a:srgbClr val="99CCFF"/>
                    </a:gs>
                    <a:gs pos="19501">
                      <a:srgbClr val="CC99FF"/>
                    </a:gs>
                    <a:gs pos="32001">
                      <a:srgbClr val="9966FF"/>
                    </a:gs>
                    <a:gs pos="41000">
                      <a:srgbClr val="99CCFF"/>
                    </a:gs>
                    <a:gs pos="50000">
                      <a:srgbClr val="CCCCFF"/>
                    </a:gs>
                    <a:gs pos="59000">
                      <a:srgbClr val="99CCFF"/>
                    </a:gs>
                    <a:gs pos="67999">
                      <a:srgbClr val="9966FF"/>
                    </a:gs>
                    <a:gs pos="80499">
                      <a:srgbClr val="CC99FF"/>
                    </a:gs>
                    <a:gs pos="91000">
                      <a:srgbClr val="99CCFF"/>
                    </a:gs>
                    <a:gs pos="100000">
                      <a:srgbClr val="CCCCFF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7A7A99"/>
                  </a:outerShdw>
                </a:effec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419" name="椭圆 35"/>
                <p:cNvSpPr>
                  <a:spLocks noChangeArrowheads="1"/>
                </p:cNvSpPr>
                <p:nvPr/>
              </p:nvSpPr>
              <p:spPr bwMode="auto">
                <a:xfrm>
                  <a:off x="4512" y="2931"/>
                  <a:ext cx="483" cy="771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50000">
                      <a:srgbClr val="F9D107"/>
                    </a:gs>
                    <a:gs pos="100000">
                      <a:schemeClr val="bg1"/>
                    </a:gs>
                  </a:gsLst>
                  <a:lin ang="0" scaled="1"/>
                </a:gradFill>
                <a:ln>
                  <a:noFill/>
                </a:ln>
                <a:effectLst>
                  <a:prstShdw prst="shdw17" dist="17961" dir="2700000">
                    <a:srgbClr val="F9D107">
                      <a:gamma/>
                      <a:shade val="60000"/>
                      <a:invGamma/>
                    </a:srgbClr>
                  </a:prstShdw>
                </a:effectLst>
                <a:ex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11282" name="文本框 36"/>
              <p:cNvSpPr txBox="1">
                <a:spLocks noChangeArrowheads="1"/>
              </p:cNvSpPr>
              <p:nvPr/>
            </p:nvSpPr>
            <p:spPr bwMode="auto">
              <a:xfrm>
                <a:off x="3107" y="2659"/>
                <a:ext cx="250" cy="3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800">
                    <a:latin typeface="Algerian" pitchFamily="82" charset="0"/>
                  </a:rPr>
                  <a:t>2</a:t>
                </a:r>
              </a:p>
            </p:txBody>
          </p:sp>
        </p:grpSp>
        <p:sp>
          <p:nvSpPr>
            <p:cNvPr id="16421" name="文本框 37"/>
            <p:cNvSpPr txBox="1">
              <a:spLocks noChangeArrowheads="1"/>
            </p:cNvSpPr>
            <p:nvPr/>
          </p:nvSpPr>
          <p:spPr bwMode="auto">
            <a:xfrm>
              <a:off x="3334" y="3466"/>
              <a:ext cx="2132" cy="327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80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黑体" pitchFamily="2" charset="-122"/>
                </a:rPr>
                <a:t>便于整体风格的修改</a:t>
              </a:r>
            </a:p>
          </p:txBody>
        </p:sp>
      </p:grpSp>
      <p:sp>
        <p:nvSpPr>
          <p:cNvPr id="16422" name="文本框 38"/>
          <p:cNvSpPr txBox="1">
            <a:spLocks noChangeArrowheads="1"/>
          </p:cNvSpPr>
          <p:nvPr/>
        </p:nvSpPr>
        <p:spPr bwMode="auto">
          <a:xfrm>
            <a:off x="925513" y="5553075"/>
            <a:ext cx="3359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00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PPT</a:t>
            </a:r>
            <a:r>
              <a:rPr lang="zh-CN" altLang="en-US" sz="200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中可同时使用多个母板！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6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6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6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4" grpId="0" animBg="1"/>
      <p:bldP spid="16407" grpId="0" animBg="1"/>
      <p:bldP spid="16422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框 18"/>
          <p:cNvSpPr txBox="1">
            <a:spLocks noChangeArrowheads="1"/>
          </p:cNvSpPr>
          <p:nvPr/>
        </p:nvSpPr>
        <p:spPr bwMode="auto">
          <a:xfrm>
            <a:off x="5334000" y="5105400"/>
            <a:ext cx="1670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赖祖亮</a:t>
            </a:r>
            <a:r>
              <a:rPr lang="en-US" altLang="zh-CN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@</a:t>
            </a:r>
            <a:r>
              <a:rPr lang="zh-CN" altLang="en-US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小木虫</a:t>
            </a:r>
          </a:p>
        </p:txBody>
      </p:sp>
      <p:sp>
        <p:nvSpPr>
          <p:cNvPr id="12291" name="文本框 19"/>
          <p:cNvSpPr txBox="1">
            <a:spLocks noChangeArrowheads="1"/>
          </p:cNvSpPr>
          <p:nvPr/>
        </p:nvSpPr>
        <p:spPr bwMode="auto">
          <a:xfrm>
            <a:off x="2438400" y="3352800"/>
            <a:ext cx="1670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赖祖亮</a:t>
            </a:r>
            <a:r>
              <a:rPr lang="en-US" altLang="zh-CN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@</a:t>
            </a:r>
            <a:r>
              <a:rPr lang="zh-CN" altLang="en-US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小木虫</a:t>
            </a:r>
          </a:p>
        </p:txBody>
      </p:sp>
      <p:sp>
        <p:nvSpPr>
          <p:cNvPr id="17410" name="矩形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如何制作幻灯片母版</a:t>
            </a:r>
          </a:p>
        </p:txBody>
      </p:sp>
      <p:grpSp>
        <p:nvGrpSpPr>
          <p:cNvPr id="2" name="组合 3"/>
          <p:cNvGrpSpPr>
            <a:grpSpLocks/>
          </p:cNvGrpSpPr>
          <p:nvPr/>
        </p:nvGrpSpPr>
        <p:grpSpPr bwMode="auto">
          <a:xfrm>
            <a:off x="1547813" y="1503363"/>
            <a:ext cx="1808162" cy="1790700"/>
            <a:chOff x="793" y="1038"/>
            <a:chExt cx="1139" cy="1128"/>
          </a:xfrm>
        </p:grpSpPr>
        <p:sp>
          <p:nvSpPr>
            <p:cNvPr id="17412" name="文本框 4"/>
            <p:cNvSpPr txBox="1">
              <a:spLocks noChangeArrowheads="1"/>
            </p:cNvSpPr>
            <p:nvPr/>
          </p:nvSpPr>
          <p:spPr bwMode="auto">
            <a:xfrm>
              <a:off x="825" y="1570"/>
              <a:ext cx="1012" cy="596"/>
            </a:xfrm>
            <a:prstGeom prst="rect">
              <a:avLst/>
            </a:prstGeom>
            <a:ln/>
            <a:extLst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2800" dirty="0">
                  <a:latin typeface="黑体" pitchFamily="2" charset="-122"/>
                  <a:ea typeface="黑体" pitchFamily="2" charset="-122"/>
                </a:rPr>
                <a:t>新建一个</a:t>
              </a:r>
            </a:p>
            <a:p>
              <a:pPr algn="ctr">
                <a:defRPr/>
              </a:pPr>
              <a:r>
                <a:rPr lang="zh-CN" altLang="en-US" sz="2800" dirty="0">
                  <a:latin typeface="黑体" pitchFamily="2" charset="-122"/>
                  <a:ea typeface="黑体" pitchFamily="2" charset="-122"/>
                </a:rPr>
                <a:t>空白文件</a:t>
              </a:r>
            </a:p>
          </p:txBody>
        </p:sp>
        <p:sp>
          <p:nvSpPr>
            <p:cNvPr id="12307" name="文本框 5"/>
            <p:cNvSpPr txBox="1">
              <a:spLocks noChangeArrowheads="1"/>
            </p:cNvSpPr>
            <p:nvPr/>
          </p:nvSpPr>
          <p:spPr bwMode="auto">
            <a:xfrm>
              <a:off x="793" y="1038"/>
              <a:ext cx="1139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000">
                  <a:solidFill>
                    <a:srgbClr val="FF6600"/>
                  </a:solidFill>
                  <a:latin typeface="Algerian" pitchFamily="82" charset="0"/>
                </a:rPr>
                <a:t>Step 1</a:t>
              </a:r>
            </a:p>
          </p:txBody>
        </p:sp>
      </p:grpSp>
      <p:grpSp>
        <p:nvGrpSpPr>
          <p:cNvPr id="3" name="组合 6"/>
          <p:cNvGrpSpPr>
            <a:grpSpLocks/>
          </p:cNvGrpSpPr>
          <p:nvPr/>
        </p:nvGrpSpPr>
        <p:grpSpPr bwMode="auto">
          <a:xfrm>
            <a:off x="5778500" y="1484313"/>
            <a:ext cx="1962150" cy="1809750"/>
            <a:chOff x="3458" y="1026"/>
            <a:chExt cx="1236" cy="1140"/>
          </a:xfrm>
        </p:grpSpPr>
        <p:sp>
          <p:nvSpPr>
            <p:cNvPr id="12304" name="文本框 7"/>
            <p:cNvSpPr txBox="1">
              <a:spLocks noChangeArrowheads="1"/>
            </p:cNvSpPr>
            <p:nvPr/>
          </p:nvSpPr>
          <p:spPr bwMode="auto">
            <a:xfrm>
              <a:off x="3510" y="1026"/>
              <a:ext cx="1139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 algn="r"/>
              <a:r>
                <a:rPr lang="en-US" altLang="zh-CN" sz="4000">
                  <a:solidFill>
                    <a:srgbClr val="FF6600"/>
                  </a:solidFill>
                  <a:latin typeface="Algerian" pitchFamily="82" charset="0"/>
                </a:rPr>
                <a:t>Step 2</a:t>
              </a:r>
            </a:p>
          </p:txBody>
        </p:sp>
        <p:sp>
          <p:nvSpPr>
            <p:cNvPr id="17416" name="文本框 8"/>
            <p:cNvSpPr txBox="1">
              <a:spLocks noChangeArrowheads="1"/>
            </p:cNvSpPr>
            <p:nvPr/>
          </p:nvSpPr>
          <p:spPr bwMode="auto">
            <a:xfrm>
              <a:off x="3458" y="1570"/>
              <a:ext cx="1236" cy="596"/>
            </a:xfrm>
            <a:prstGeom prst="rect">
              <a:avLst/>
            </a:prstGeom>
            <a:ln/>
            <a:extLst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2800" dirty="0">
                  <a:ea typeface="黑体" pitchFamily="2" charset="-122"/>
                </a:rPr>
                <a:t>视图</a:t>
              </a:r>
              <a:r>
                <a:rPr lang="en-US" altLang="zh-CN" sz="2800" dirty="0">
                  <a:ea typeface="黑体" pitchFamily="2" charset="-122"/>
                </a:rPr>
                <a:t>- </a:t>
              </a:r>
              <a:r>
                <a:rPr lang="zh-CN" altLang="en-US" sz="2800" dirty="0">
                  <a:ea typeface="黑体" pitchFamily="2" charset="-122"/>
                </a:rPr>
                <a:t>母版</a:t>
              </a:r>
              <a:r>
                <a:rPr lang="en-US" altLang="zh-CN" sz="2800" dirty="0">
                  <a:ea typeface="黑体" pitchFamily="2" charset="-122"/>
                </a:rPr>
                <a:t>-</a:t>
              </a:r>
            </a:p>
            <a:p>
              <a:pPr algn="ctr">
                <a:defRPr/>
              </a:pPr>
              <a:r>
                <a:rPr lang="zh-CN" altLang="en-US" sz="2800" dirty="0">
                  <a:ea typeface="黑体" pitchFamily="2" charset="-122"/>
                </a:rPr>
                <a:t>幻灯片模版</a:t>
              </a:r>
            </a:p>
          </p:txBody>
        </p:sp>
      </p:grpSp>
      <p:grpSp>
        <p:nvGrpSpPr>
          <p:cNvPr id="4" name="组合 9"/>
          <p:cNvGrpSpPr>
            <a:grpSpLocks/>
          </p:cNvGrpSpPr>
          <p:nvPr/>
        </p:nvGrpSpPr>
        <p:grpSpPr bwMode="auto">
          <a:xfrm>
            <a:off x="5778500" y="4143375"/>
            <a:ext cx="1962150" cy="1878013"/>
            <a:chOff x="3458" y="2614"/>
            <a:chExt cx="1236" cy="1183"/>
          </a:xfrm>
        </p:grpSpPr>
        <p:sp>
          <p:nvSpPr>
            <p:cNvPr id="12302" name="文本框 10"/>
            <p:cNvSpPr txBox="1">
              <a:spLocks noChangeArrowheads="1"/>
            </p:cNvSpPr>
            <p:nvPr/>
          </p:nvSpPr>
          <p:spPr bwMode="auto">
            <a:xfrm>
              <a:off x="3510" y="2614"/>
              <a:ext cx="1139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 algn="r"/>
              <a:r>
                <a:rPr lang="en-US" altLang="zh-CN" sz="4000">
                  <a:solidFill>
                    <a:srgbClr val="FF6600"/>
                  </a:solidFill>
                  <a:latin typeface="Algerian" pitchFamily="82" charset="0"/>
                </a:rPr>
                <a:t>Step 3</a:t>
              </a:r>
            </a:p>
          </p:txBody>
        </p:sp>
        <p:sp>
          <p:nvSpPr>
            <p:cNvPr id="17419" name="文本框 11"/>
            <p:cNvSpPr txBox="1">
              <a:spLocks noChangeArrowheads="1"/>
            </p:cNvSpPr>
            <p:nvPr/>
          </p:nvSpPr>
          <p:spPr bwMode="auto">
            <a:xfrm>
              <a:off x="3458" y="3201"/>
              <a:ext cx="1236" cy="596"/>
            </a:xfrm>
            <a:prstGeom prst="rect">
              <a:avLst/>
            </a:prstGeom>
            <a:ln/>
            <a:extLst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2800">
                  <a:ea typeface="黑体" pitchFamily="2" charset="-122"/>
                </a:rPr>
                <a:t>选择适当图</a:t>
              </a:r>
            </a:p>
            <a:p>
              <a:pPr algn="ctr">
                <a:defRPr/>
              </a:pPr>
              <a:r>
                <a:rPr lang="zh-CN" altLang="en-US" sz="2800">
                  <a:ea typeface="黑体" pitchFamily="2" charset="-122"/>
                </a:rPr>
                <a:t>片作为背景</a:t>
              </a:r>
            </a:p>
          </p:txBody>
        </p:sp>
      </p:grpSp>
      <p:grpSp>
        <p:nvGrpSpPr>
          <p:cNvPr id="5" name="组合 12"/>
          <p:cNvGrpSpPr>
            <a:grpSpLocks/>
          </p:cNvGrpSpPr>
          <p:nvPr/>
        </p:nvGrpSpPr>
        <p:grpSpPr bwMode="auto">
          <a:xfrm>
            <a:off x="1260475" y="4143375"/>
            <a:ext cx="2317750" cy="1878013"/>
            <a:chOff x="612" y="2614"/>
            <a:chExt cx="1460" cy="1183"/>
          </a:xfrm>
        </p:grpSpPr>
        <p:sp>
          <p:nvSpPr>
            <p:cNvPr id="12300" name="文本框 13"/>
            <p:cNvSpPr txBox="1">
              <a:spLocks noChangeArrowheads="1"/>
            </p:cNvSpPr>
            <p:nvPr/>
          </p:nvSpPr>
          <p:spPr bwMode="auto">
            <a:xfrm>
              <a:off x="788" y="2614"/>
              <a:ext cx="1139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 algn="r"/>
              <a:r>
                <a:rPr lang="en-US" altLang="zh-CN" sz="4000">
                  <a:solidFill>
                    <a:srgbClr val="FF6600"/>
                  </a:solidFill>
                  <a:latin typeface="Algerian" pitchFamily="82" charset="0"/>
                </a:rPr>
                <a:t>Step 4</a:t>
              </a:r>
            </a:p>
          </p:txBody>
        </p:sp>
        <p:sp>
          <p:nvSpPr>
            <p:cNvPr id="17422" name="文本框 14"/>
            <p:cNvSpPr txBox="1">
              <a:spLocks noChangeArrowheads="1"/>
            </p:cNvSpPr>
            <p:nvPr/>
          </p:nvSpPr>
          <p:spPr bwMode="auto">
            <a:xfrm>
              <a:off x="612" y="3201"/>
              <a:ext cx="1460" cy="596"/>
            </a:xfrm>
            <a:prstGeom prst="rect">
              <a:avLst/>
            </a:prstGeom>
            <a:ln/>
            <a:extLst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2800" dirty="0">
                  <a:ea typeface="黑体" pitchFamily="2" charset="-122"/>
                </a:rPr>
                <a:t>设置字体格式</a:t>
              </a:r>
            </a:p>
            <a:p>
              <a:pPr algn="ctr">
                <a:defRPr/>
              </a:pPr>
              <a:r>
                <a:rPr lang="zh-CN" altLang="en-US" sz="2800" dirty="0">
                  <a:ea typeface="黑体" pitchFamily="2" charset="-122"/>
                </a:rPr>
                <a:t>保存成为母版</a:t>
              </a:r>
            </a:p>
          </p:txBody>
        </p:sp>
      </p:grpSp>
      <p:sp>
        <p:nvSpPr>
          <p:cNvPr id="17423" name="自选图形 15"/>
          <p:cNvSpPr>
            <a:spLocks noChangeArrowheads="1"/>
          </p:cNvSpPr>
          <p:nvPr/>
        </p:nvSpPr>
        <p:spPr bwMode="auto">
          <a:xfrm>
            <a:off x="4286250" y="2492375"/>
            <a:ext cx="719138" cy="600075"/>
          </a:xfrm>
          <a:prstGeom prst="chevron">
            <a:avLst>
              <a:gd name="adj" fmla="val 57718"/>
            </a:avLst>
          </a:prstGeom>
          <a:gradFill rotWithShape="1">
            <a:gsLst>
              <a:gs pos="0">
                <a:schemeClr val="bg1"/>
              </a:gs>
              <a:gs pos="100000">
                <a:srgbClr val="00FF00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009900"/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24" name="自选图形 16"/>
          <p:cNvSpPr>
            <a:spLocks noChangeArrowheads="1"/>
          </p:cNvSpPr>
          <p:nvPr/>
        </p:nvSpPr>
        <p:spPr bwMode="auto">
          <a:xfrm rot="5400000">
            <a:off x="6493669" y="3525044"/>
            <a:ext cx="503237" cy="600075"/>
          </a:xfrm>
          <a:prstGeom prst="chevron">
            <a:avLst>
              <a:gd name="adj" fmla="val 48162"/>
            </a:avLst>
          </a:prstGeom>
          <a:gradFill rotWithShape="1">
            <a:gsLst>
              <a:gs pos="0">
                <a:schemeClr val="bg1"/>
              </a:gs>
              <a:gs pos="100000">
                <a:srgbClr val="00FF00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009900"/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25" name="自选图形 17"/>
          <p:cNvSpPr>
            <a:spLocks noChangeArrowheads="1"/>
          </p:cNvSpPr>
          <p:nvPr/>
        </p:nvSpPr>
        <p:spPr bwMode="auto">
          <a:xfrm rot="10800000">
            <a:off x="4213225" y="5151438"/>
            <a:ext cx="719138" cy="600075"/>
          </a:xfrm>
          <a:prstGeom prst="chevron">
            <a:avLst>
              <a:gd name="adj" fmla="val 57718"/>
            </a:avLst>
          </a:prstGeom>
          <a:gradFill rotWithShape="1">
            <a:gsLst>
              <a:gs pos="0">
                <a:schemeClr val="bg1"/>
              </a:gs>
              <a:gs pos="100000">
                <a:srgbClr val="00FF00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009900"/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7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7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3" grpId="0" animBg="1"/>
      <p:bldP spid="17424" grpId="0" animBg="1"/>
      <p:bldP spid="17425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文本框 36"/>
          <p:cNvSpPr txBox="1">
            <a:spLocks noChangeArrowheads="1"/>
          </p:cNvSpPr>
          <p:nvPr/>
        </p:nvSpPr>
        <p:spPr bwMode="auto">
          <a:xfrm>
            <a:off x="5334000" y="5105400"/>
            <a:ext cx="1670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赖祖亮</a:t>
            </a:r>
            <a:r>
              <a:rPr lang="en-US" altLang="zh-CN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@</a:t>
            </a:r>
            <a:r>
              <a:rPr lang="zh-CN" altLang="en-US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小木虫</a:t>
            </a:r>
          </a:p>
        </p:txBody>
      </p:sp>
      <p:sp>
        <p:nvSpPr>
          <p:cNvPr id="14339" name="文本框 37"/>
          <p:cNvSpPr txBox="1">
            <a:spLocks noChangeArrowheads="1"/>
          </p:cNvSpPr>
          <p:nvPr/>
        </p:nvSpPr>
        <p:spPr bwMode="auto">
          <a:xfrm>
            <a:off x="2438400" y="3352800"/>
            <a:ext cx="1670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赖祖亮</a:t>
            </a:r>
            <a:r>
              <a:rPr lang="en-US" altLang="zh-CN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@</a:t>
            </a:r>
            <a:r>
              <a:rPr lang="zh-CN" altLang="en-US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小木虫</a:t>
            </a:r>
          </a:p>
        </p:txBody>
      </p:sp>
      <p:sp>
        <p:nvSpPr>
          <p:cNvPr id="19458" name="矩形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估算幻灯片的容量</a:t>
            </a:r>
            <a:r>
              <a:rPr lang="en-US" altLang="zh-CN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1</a:t>
            </a:r>
          </a:p>
        </p:txBody>
      </p:sp>
      <p:grpSp>
        <p:nvGrpSpPr>
          <p:cNvPr id="2" name="组合 3"/>
          <p:cNvGrpSpPr>
            <a:grpSpLocks/>
          </p:cNvGrpSpPr>
          <p:nvPr/>
        </p:nvGrpSpPr>
        <p:grpSpPr bwMode="auto">
          <a:xfrm>
            <a:off x="611188" y="1557338"/>
            <a:ext cx="3600450" cy="863600"/>
            <a:chOff x="385" y="1117"/>
            <a:chExt cx="2268" cy="544"/>
          </a:xfrm>
        </p:grpSpPr>
        <p:grpSp>
          <p:nvGrpSpPr>
            <p:cNvPr id="14367" name="组合 4"/>
            <p:cNvGrpSpPr>
              <a:grpSpLocks/>
            </p:cNvGrpSpPr>
            <p:nvPr/>
          </p:nvGrpSpPr>
          <p:grpSpPr bwMode="auto">
            <a:xfrm>
              <a:off x="385" y="1117"/>
              <a:ext cx="2268" cy="544"/>
              <a:chOff x="385" y="1026"/>
              <a:chExt cx="2268" cy="953"/>
            </a:xfrm>
          </p:grpSpPr>
          <p:grpSp>
            <p:nvGrpSpPr>
              <p:cNvPr id="14369" name="组合 5"/>
              <p:cNvGrpSpPr>
                <a:grpSpLocks/>
              </p:cNvGrpSpPr>
              <p:nvPr/>
            </p:nvGrpSpPr>
            <p:grpSpPr bwMode="auto">
              <a:xfrm>
                <a:off x="385" y="1026"/>
                <a:ext cx="2268" cy="952"/>
                <a:chOff x="385" y="1026"/>
                <a:chExt cx="2268" cy="952"/>
              </a:xfrm>
            </p:grpSpPr>
            <p:sp>
              <p:nvSpPr>
                <p:cNvPr id="14371" name="自选图形 6"/>
                <p:cNvSpPr>
                  <a:spLocks noChangeArrowheads="1"/>
                </p:cNvSpPr>
                <p:nvPr/>
              </p:nvSpPr>
              <p:spPr bwMode="auto">
                <a:xfrm rot="10800000">
                  <a:off x="385" y="1026"/>
                  <a:ext cx="2268" cy="952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3366FF"/>
                </a:solidFill>
                <a:ln w="50800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372" name="自选图形 7"/>
                <p:cNvSpPr>
                  <a:spLocks noChangeArrowheads="1"/>
                </p:cNvSpPr>
                <p:nvPr/>
              </p:nvSpPr>
              <p:spPr bwMode="auto">
                <a:xfrm>
                  <a:off x="385" y="1706"/>
                  <a:ext cx="2268" cy="272"/>
                </a:xfrm>
                <a:prstGeom prst="roundRect">
                  <a:avLst>
                    <a:gd name="adj" fmla="val 42454"/>
                  </a:avLst>
                </a:prstGeom>
                <a:gradFill rotWithShape="1">
                  <a:gsLst>
                    <a:gs pos="0">
                      <a:srgbClr val="3366FF"/>
                    </a:gs>
                    <a:gs pos="100000">
                      <a:srgbClr val="000099"/>
                    </a:gs>
                  </a:gsLst>
                  <a:lin ang="5400000" scaled="1"/>
                </a:gradFill>
                <a:ln w="50800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373" name="自选图形 8"/>
                <p:cNvSpPr>
                  <a:spLocks noChangeArrowheads="1"/>
                </p:cNvSpPr>
                <p:nvPr/>
              </p:nvSpPr>
              <p:spPr bwMode="auto">
                <a:xfrm rot="10800000">
                  <a:off x="385" y="1029"/>
                  <a:ext cx="2268" cy="269"/>
                </a:xfrm>
                <a:prstGeom prst="roundRect">
                  <a:avLst>
                    <a:gd name="adj" fmla="val 42454"/>
                  </a:avLst>
                </a:prstGeom>
                <a:gradFill rotWithShape="1">
                  <a:gsLst>
                    <a:gs pos="0">
                      <a:srgbClr val="3366FF"/>
                    </a:gs>
                    <a:gs pos="100000">
                      <a:srgbClr val="000099"/>
                    </a:gs>
                  </a:gsLst>
                  <a:lin ang="5400000" scaled="1"/>
                </a:gradFill>
                <a:ln w="50800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4370" name="自选图形 9"/>
              <p:cNvSpPr>
                <a:spLocks noChangeArrowheads="1"/>
              </p:cNvSpPr>
              <p:nvPr/>
            </p:nvSpPr>
            <p:spPr bwMode="auto">
              <a:xfrm>
                <a:off x="385" y="1026"/>
                <a:ext cx="2268" cy="953"/>
              </a:xfrm>
              <a:prstGeom prst="flowChartAlternateProcess">
                <a:avLst/>
              </a:prstGeom>
              <a:noFill/>
              <a:ln w="6350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9466" name="文本框 10"/>
            <p:cNvSpPr txBox="1">
              <a:spLocks noChangeArrowheads="1"/>
            </p:cNvSpPr>
            <p:nvPr/>
          </p:nvSpPr>
          <p:spPr bwMode="auto">
            <a:xfrm>
              <a:off x="564" y="1205"/>
              <a:ext cx="1908" cy="365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320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黑体" pitchFamily="2" charset="-122"/>
                </a:rPr>
                <a:t>按</a:t>
              </a:r>
              <a:r>
                <a:rPr lang="zh-CN" altLang="en-US" sz="3200">
                  <a:solidFill>
                    <a:srgbClr val="FFFF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黑体" pitchFamily="2" charset="-122"/>
                </a:rPr>
                <a:t>演讲时间</a:t>
              </a:r>
              <a:r>
                <a:rPr lang="zh-CN" altLang="en-US" sz="320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黑体" pitchFamily="2" charset="-122"/>
                </a:rPr>
                <a:t>估算</a:t>
              </a:r>
            </a:p>
          </p:txBody>
        </p:sp>
      </p:grpSp>
      <p:grpSp>
        <p:nvGrpSpPr>
          <p:cNvPr id="5" name="组合 11"/>
          <p:cNvGrpSpPr>
            <a:grpSpLocks/>
          </p:cNvGrpSpPr>
          <p:nvPr/>
        </p:nvGrpSpPr>
        <p:grpSpPr bwMode="auto">
          <a:xfrm>
            <a:off x="4932363" y="1557338"/>
            <a:ext cx="3600450" cy="863600"/>
            <a:chOff x="3061" y="1117"/>
            <a:chExt cx="2268" cy="544"/>
          </a:xfrm>
        </p:grpSpPr>
        <p:grpSp>
          <p:nvGrpSpPr>
            <p:cNvPr id="14360" name="组合 12"/>
            <p:cNvGrpSpPr>
              <a:grpSpLocks/>
            </p:cNvGrpSpPr>
            <p:nvPr/>
          </p:nvGrpSpPr>
          <p:grpSpPr bwMode="auto">
            <a:xfrm>
              <a:off x="3061" y="1117"/>
              <a:ext cx="2268" cy="544"/>
              <a:chOff x="385" y="1026"/>
              <a:chExt cx="2268" cy="953"/>
            </a:xfrm>
          </p:grpSpPr>
          <p:grpSp>
            <p:nvGrpSpPr>
              <p:cNvPr id="14362" name="组合 13"/>
              <p:cNvGrpSpPr>
                <a:grpSpLocks/>
              </p:cNvGrpSpPr>
              <p:nvPr/>
            </p:nvGrpSpPr>
            <p:grpSpPr bwMode="auto">
              <a:xfrm>
                <a:off x="385" y="1026"/>
                <a:ext cx="2268" cy="952"/>
                <a:chOff x="385" y="1026"/>
                <a:chExt cx="2268" cy="952"/>
              </a:xfrm>
            </p:grpSpPr>
            <p:sp>
              <p:nvSpPr>
                <p:cNvPr id="14364" name="自选图形 14"/>
                <p:cNvSpPr>
                  <a:spLocks noChangeArrowheads="1"/>
                </p:cNvSpPr>
                <p:nvPr/>
              </p:nvSpPr>
              <p:spPr bwMode="auto">
                <a:xfrm rot="10800000">
                  <a:off x="385" y="1026"/>
                  <a:ext cx="2268" cy="952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3366FF"/>
                </a:solidFill>
                <a:ln w="50800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365" name="自选图形 15"/>
                <p:cNvSpPr>
                  <a:spLocks noChangeArrowheads="1"/>
                </p:cNvSpPr>
                <p:nvPr/>
              </p:nvSpPr>
              <p:spPr bwMode="auto">
                <a:xfrm>
                  <a:off x="385" y="1706"/>
                  <a:ext cx="2268" cy="272"/>
                </a:xfrm>
                <a:prstGeom prst="roundRect">
                  <a:avLst>
                    <a:gd name="adj" fmla="val 42454"/>
                  </a:avLst>
                </a:prstGeom>
                <a:gradFill rotWithShape="1">
                  <a:gsLst>
                    <a:gs pos="0">
                      <a:srgbClr val="3366FF"/>
                    </a:gs>
                    <a:gs pos="100000">
                      <a:srgbClr val="000099"/>
                    </a:gs>
                  </a:gsLst>
                  <a:lin ang="5400000" scaled="1"/>
                </a:gradFill>
                <a:ln w="50800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366" name="自选图形 16"/>
                <p:cNvSpPr>
                  <a:spLocks noChangeArrowheads="1"/>
                </p:cNvSpPr>
                <p:nvPr/>
              </p:nvSpPr>
              <p:spPr bwMode="auto">
                <a:xfrm rot="10800000">
                  <a:off x="385" y="1029"/>
                  <a:ext cx="2268" cy="269"/>
                </a:xfrm>
                <a:prstGeom prst="roundRect">
                  <a:avLst>
                    <a:gd name="adj" fmla="val 42454"/>
                  </a:avLst>
                </a:prstGeom>
                <a:gradFill rotWithShape="1">
                  <a:gsLst>
                    <a:gs pos="0">
                      <a:srgbClr val="3366FF"/>
                    </a:gs>
                    <a:gs pos="100000">
                      <a:srgbClr val="000099"/>
                    </a:gs>
                  </a:gsLst>
                  <a:lin ang="5400000" scaled="1"/>
                </a:gradFill>
                <a:ln w="50800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4363" name="自选图形 17"/>
              <p:cNvSpPr>
                <a:spLocks noChangeArrowheads="1"/>
              </p:cNvSpPr>
              <p:nvPr/>
            </p:nvSpPr>
            <p:spPr bwMode="auto">
              <a:xfrm>
                <a:off x="385" y="1026"/>
                <a:ext cx="2268" cy="953"/>
              </a:xfrm>
              <a:prstGeom prst="flowChartAlternateProcess">
                <a:avLst/>
              </a:prstGeom>
              <a:noFill/>
              <a:ln w="6350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9474" name="文本框 18"/>
            <p:cNvSpPr txBox="1">
              <a:spLocks noChangeArrowheads="1"/>
            </p:cNvSpPr>
            <p:nvPr/>
          </p:nvSpPr>
          <p:spPr bwMode="auto">
            <a:xfrm>
              <a:off x="3240" y="1205"/>
              <a:ext cx="1908" cy="365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320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黑体" pitchFamily="2" charset="-122"/>
                </a:rPr>
                <a:t>按</a:t>
              </a:r>
              <a:r>
                <a:rPr lang="zh-CN" altLang="en-US" sz="3200">
                  <a:solidFill>
                    <a:srgbClr val="FFFF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黑体" pitchFamily="2" charset="-122"/>
                </a:rPr>
                <a:t>演讲内容</a:t>
              </a:r>
              <a:r>
                <a:rPr lang="zh-CN" altLang="en-US" sz="320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黑体" pitchFamily="2" charset="-122"/>
                </a:rPr>
                <a:t>估算</a:t>
              </a:r>
            </a:p>
          </p:txBody>
        </p:sp>
      </p:grpSp>
      <p:sp>
        <p:nvSpPr>
          <p:cNvPr id="19475" name="文本框 19"/>
          <p:cNvSpPr txBox="1">
            <a:spLocks noChangeArrowheads="1"/>
          </p:cNvSpPr>
          <p:nvPr/>
        </p:nvSpPr>
        <p:spPr bwMode="auto">
          <a:xfrm>
            <a:off x="1187450" y="2770188"/>
            <a:ext cx="2317750" cy="946150"/>
          </a:xfrm>
          <a:prstGeom prst="rect">
            <a:avLst/>
          </a:prstGeom>
          <a:ln/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dirty="0">
                <a:effectLst>
                  <a:outerShdw blurRad="38100" dist="38100" dir="2700000" algn="tl">
                    <a:srgbClr val="FFFFFF"/>
                  </a:outerShdw>
                </a:effectLst>
                <a:ea typeface="华文细黑" pitchFamily="2" charset="-122"/>
              </a:rPr>
              <a:t>在</a:t>
            </a:r>
            <a:r>
              <a:rPr lang="zh-CN" altLang="en-US" sz="2800" dirty="0">
                <a:solidFill>
                  <a:srgbClr val="F62B1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细黑" pitchFamily="2" charset="-122"/>
              </a:rPr>
              <a:t>规定时间</a:t>
            </a:r>
            <a:r>
              <a:rPr lang="zh-CN" altLang="en-US" sz="2800" dirty="0">
                <a:effectLst>
                  <a:outerShdw blurRad="38100" dist="38100" dir="2700000" algn="tl">
                    <a:srgbClr val="FFFFFF"/>
                  </a:outerShdw>
                </a:effectLst>
                <a:ea typeface="华文细黑" pitchFamily="2" charset="-122"/>
              </a:rPr>
              <a:t>内</a:t>
            </a:r>
          </a:p>
          <a:p>
            <a:pPr>
              <a:defRPr/>
            </a:pPr>
            <a:r>
              <a:rPr lang="zh-CN" altLang="en-US" sz="2800" dirty="0">
                <a:effectLst>
                  <a:outerShdw blurRad="38100" dist="38100" dir="2700000" algn="tl">
                    <a:srgbClr val="FFFFFF"/>
                  </a:outerShdw>
                </a:effectLst>
                <a:ea typeface="华文细黑" pitchFamily="2" charset="-122"/>
              </a:rPr>
              <a:t>突出你的重点</a:t>
            </a:r>
          </a:p>
        </p:txBody>
      </p:sp>
      <p:sp>
        <p:nvSpPr>
          <p:cNvPr id="19476" name="文本框 20"/>
          <p:cNvSpPr txBox="1">
            <a:spLocks noChangeArrowheads="1"/>
          </p:cNvSpPr>
          <p:nvPr/>
        </p:nvSpPr>
        <p:spPr bwMode="auto">
          <a:xfrm>
            <a:off x="5581650" y="2770188"/>
            <a:ext cx="2317750" cy="946150"/>
          </a:xfrm>
          <a:prstGeom prst="rect">
            <a:avLst/>
          </a:prstGeom>
          <a:ln/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>
                <a:effectLst>
                  <a:outerShdw blurRad="38100" dist="38100" dir="2700000" algn="tl">
                    <a:srgbClr val="FFFFFF"/>
                  </a:outerShdw>
                </a:effectLst>
                <a:ea typeface="华文细黑" pitchFamily="2" charset="-122"/>
              </a:rPr>
              <a:t>让人</a:t>
            </a:r>
            <a:r>
              <a:rPr lang="zh-CN" altLang="en-US" sz="2800">
                <a:solidFill>
                  <a:srgbClr val="F62B1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细黑" pitchFamily="2" charset="-122"/>
              </a:rPr>
              <a:t>全面完整</a:t>
            </a:r>
          </a:p>
          <a:p>
            <a:pPr>
              <a:defRPr/>
            </a:pPr>
            <a:r>
              <a:rPr lang="zh-CN" altLang="en-US" sz="2800">
                <a:effectLst>
                  <a:outerShdw blurRad="38100" dist="38100" dir="2700000" algn="tl">
                    <a:srgbClr val="FFFFFF"/>
                  </a:outerShdw>
                </a:effectLst>
                <a:ea typeface="华文细黑" pitchFamily="2" charset="-122"/>
              </a:rPr>
              <a:t>地了解一件事</a:t>
            </a:r>
          </a:p>
        </p:txBody>
      </p:sp>
      <p:sp>
        <p:nvSpPr>
          <p:cNvPr id="19477" name="椭圆 21"/>
          <p:cNvSpPr>
            <a:spLocks noChangeArrowheads="1"/>
          </p:cNvSpPr>
          <p:nvPr/>
        </p:nvSpPr>
        <p:spPr bwMode="auto">
          <a:xfrm>
            <a:off x="3995738" y="2924175"/>
            <a:ext cx="1152525" cy="649288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99FF66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prstShdw prst="shdw17" dist="17961" dir="2700000">
              <a:srgbClr val="99FF66">
                <a:gamma/>
                <a:shade val="60000"/>
                <a:invGamma/>
              </a:srgbClr>
            </a:prstShdw>
          </a:effectLst>
          <a:ex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2400">
                <a:effectLst>
                  <a:outerShdw blurRad="38100" dist="38100" dir="2700000" algn="tl">
                    <a:srgbClr val="FFFFFF"/>
                  </a:outerShdw>
                </a:effectLst>
                <a:ea typeface="黑体" pitchFamily="2" charset="-122"/>
              </a:rPr>
              <a:t>目的</a:t>
            </a:r>
          </a:p>
        </p:txBody>
      </p:sp>
      <p:grpSp>
        <p:nvGrpSpPr>
          <p:cNvPr id="8" name="组合 22"/>
          <p:cNvGrpSpPr>
            <a:grpSpLocks/>
          </p:cNvGrpSpPr>
          <p:nvPr/>
        </p:nvGrpSpPr>
        <p:grpSpPr bwMode="auto">
          <a:xfrm>
            <a:off x="1116013" y="4076700"/>
            <a:ext cx="2471737" cy="719138"/>
            <a:chOff x="689" y="2614"/>
            <a:chExt cx="1557" cy="453"/>
          </a:xfrm>
        </p:grpSpPr>
        <p:sp>
          <p:nvSpPr>
            <p:cNvPr id="19479" name="自选图形 23"/>
            <p:cNvSpPr>
              <a:spLocks noChangeArrowheads="1"/>
            </p:cNvSpPr>
            <p:nvPr/>
          </p:nvSpPr>
          <p:spPr bwMode="auto">
            <a:xfrm>
              <a:off x="703" y="2614"/>
              <a:ext cx="1543" cy="453"/>
            </a:xfrm>
            <a:prstGeom prst="roundRect">
              <a:avLst>
                <a:gd name="adj" fmla="val 16667"/>
              </a:avLst>
            </a:prstGeom>
            <a:ln/>
            <a:extLst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9480" name="文本框 24"/>
            <p:cNvSpPr txBox="1">
              <a:spLocks noChangeArrowheads="1"/>
            </p:cNvSpPr>
            <p:nvPr/>
          </p:nvSpPr>
          <p:spPr bwMode="auto">
            <a:xfrm>
              <a:off x="689" y="2688"/>
              <a:ext cx="1556" cy="288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2400"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itchFamily="2" charset="-122"/>
                  <a:ea typeface="黑体" pitchFamily="2" charset="-122"/>
                </a:rPr>
                <a:t>单张</a:t>
              </a:r>
              <a:r>
                <a:rPr lang="en-US" altLang="zh-CN" sz="2400"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itchFamily="2" charset="-122"/>
                  <a:ea typeface="黑体" pitchFamily="2" charset="-122"/>
                </a:rPr>
                <a:t>PPT</a:t>
              </a:r>
              <a:r>
                <a:rPr lang="zh-CN" altLang="en-US" sz="2400"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itchFamily="2" charset="-122"/>
                  <a:ea typeface="黑体" pitchFamily="2" charset="-122"/>
                </a:rPr>
                <a:t>所需时间</a:t>
              </a:r>
            </a:p>
          </p:txBody>
        </p:sp>
      </p:grpSp>
      <p:grpSp>
        <p:nvGrpSpPr>
          <p:cNvPr id="9" name="组合 25"/>
          <p:cNvGrpSpPr>
            <a:grpSpLocks/>
          </p:cNvGrpSpPr>
          <p:nvPr/>
        </p:nvGrpSpPr>
        <p:grpSpPr bwMode="auto">
          <a:xfrm>
            <a:off x="5508625" y="4076700"/>
            <a:ext cx="2449513" cy="719138"/>
            <a:chOff x="3470" y="2614"/>
            <a:chExt cx="1543" cy="453"/>
          </a:xfrm>
        </p:grpSpPr>
        <p:sp>
          <p:nvSpPr>
            <p:cNvPr id="19482" name="自选图形 26"/>
            <p:cNvSpPr>
              <a:spLocks noChangeArrowheads="1"/>
            </p:cNvSpPr>
            <p:nvPr/>
          </p:nvSpPr>
          <p:spPr bwMode="auto">
            <a:xfrm>
              <a:off x="3470" y="2614"/>
              <a:ext cx="1543" cy="453"/>
            </a:xfrm>
            <a:prstGeom prst="roundRect">
              <a:avLst>
                <a:gd name="adj" fmla="val 16667"/>
              </a:avLst>
            </a:prstGeom>
            <a:ln/>
            <a:extLst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9483" name="文本框 27"/>
            <p:cNvSpPr txBox="1">
              <a:spLocks noChangeArrowheads="1"/>
            </p:cNvSpPr>
            <p:nvPr/>
          </p:nvSpPr>
          <p:spPr bwMode="auto">
            <a:xfrm>
              <a:off x="3504" y="2688"/>
              <a:ext cx="1460" cy="288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24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itchFamily="2" charset="-122"/>
                  <a:ea typeface="黑体" pitchFamily="2" charset="-122"/>
                </a:rPr>
                <a:t>每部分所占比重</a:t>
              </a:r>
            </a:p>
          </p:txBody>
        </p:sp>
      </p:grpSp>
      <p:sp>
        <p:nvSpPr>
          <p:cNvPr id="19484" name="椭圆 28"/>
          <p:cNvSpPr>
            <a:spLocks noChangeArrowheads="1"/>
          </p:cNvSpPr>
          <p:nvPr/>
        </p:nvSpPr>
        <p:spPr bwMode="auto">
          <a:xfrm>
            <a:off x="3995738" y="4076700"/>
            <a:ext cx="1152525" cy="649288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99FF66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prstShdw prst="shdw17" dist="17961" dir="2700000">
              <a:srgbClr val="99FF66">
                <a:gamma/>
                <a:shade val="60000"/>
                <a:invGamma/>
              </a:srgbClr>
            </a:prstShdw>
          </a:effectLst>
          <a:ex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2400">
                <a:effectLst>
                  <a:outerShdw blurRad="38100" dist="38100" dir="2700000" algn="tl">
                    <a:srgbClr val="FFFFFF"/>
                  </a:outerShdw>
                </a:effectLst>
                <a:ea typeface="黑体" pitchFamily="2" charset="-122"/>
              </a:rPr>
              <a:t>重点</a:t>
            </a:r>
          </a:p>
        </p:txBody>
      </p:sp>
      <p:grpSp>
        <p:nvGrpSpPr>
          <p:cNvPr id="10" name="组合 29"/>
          <p:cNvGrpSpPr>
            <a:grpSpLocks/>
          </p:cNvGrpSpPr>
          <p:nvPr/>
        </p:nvGrpSpPr>
        <p:grpSpPr bwMode="auto">
          <a:xfrm>
            <a:off x="1138238" y="5229225"/>
            <a:ext cx="2449512" cy="936625"/>
            <a:chOff x="717" y="3294"/>
            <a:chExt cx="1543" cy="590"/>
          </a:xfrm>
        </p:grpSpPr>
        <p:sp>
          <p:nvSpPr>
            <p:cNvPr id="19486" name="自选图形 30"/>
            <p:cNvSpPr>
              <a:spLocks noChangeArrowheads="1"/>
            </p:cNvSpPr>
            <p:nvPr/>
          </p:nvSpPr>
          <p:spPr bwMode="auto">
            <a:xfrm>
              <a:off x="717" y="3294"/>
              <a:ext cx="1543" cy="590"/>
            </a:xfrm>
            <a:prstGeom prst="roundRect">
              <a:avLst>
                <a:gd name="adj" fmla="val 16667"/>
              </a:avLst>
            </a:prstGeom>
            <a:ln/>
            <a:extLst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9487" name="文本框 31"/>
            <p:cNvSpPr txBox="1">
              <a:spLocks noChangeArrowheads="1"/>
            </p:cNvSpPr>
            <p:nvPr/>
          </p:nvSpPr>
          <p:spPr bwMode="auto">
            <a:xfrm>
              <a:off x="895" y="3339"/>
              <a:ext cx="1172" cy="518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240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itchFamily="2" charset="-122"/>
                  <a:ea typeface="黑体" pitchFamily="2" charset="-122"/>
                </a:rPr>
                <a:t>单张</a:t>
              </a:r>
              <a:r>
                <a:rPr lang="en-US" altLang="zh-CN" sz="240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itchFamily="2" charset="-122"/>
                  <a:ea typeface="黑体" pitchFamily="2" charset="-122"/>
                </a:rPr>
                <a:t>PPT</a:t>
              </a:r>
              <a:r>
                <a:rPr lang="zh-CN" altLang="en-US" sz="240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itchFamily="2" charset="-122"/>
                  <a:ea typeface="黑体" pitchFamily="2" charset="-122"/>
                </a:rPr>
                <a:t>需要</a:t>
              </a:r>
            </a:p>
            <a:p>
              <a:pPr algn="ctr">
                <a:defRPr/>
              </a:pPr>
              <a:r>
                <a:rPr lang="en-US" altLang="zh-CN" sz="2400"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itchFamily="2" charset="-122"/>
                  <a:ea typeface="黑体" pitchFamily="2" charset="-122"/>
                </a:rPr>
                <a:t>1-2</a:t>
              </a:r>
              <a:r>
                <a:rPr lang="zh-CN" altLang="en-US" sz="2400"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itchFamily="2" charset="-122"/>
                  <a:ea typeface="黑体" pitchFamily="2" charset="-122"/>
                </a:rPr>
                <a:t>分钟</a:t>
              </a:r>
              <a:r>
                <a:rPr lang="zh-CN" altLang="en-US" sz="240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itchFamily="2" charset="-122"/>
                  <a:ea typeface="黑体" pitchFamily="2" charset="-122"/>
                </a:rPr>
                <a:t>讲解</a:t>
              </a:r>
            </a:p>
          </p:txBody>
        </p:sp>
      </p:grpSp>
      <p:grpSp>
        <p:nvGrpSpPr>
          <p:cNvPr id="11" name="组合 32"/>
          <p:cNvGrpSpPr>
            <a:grpSpLocks/>
          </p:cNvGrpSpPr>
          <p:nvPr/>
        </p:nvGrpSpPr>
        <p:grpSpPr bwMode="auto">
          <a:xfrm>
            <a:off x="5508625" y="5229225"/>
            <a:ext cx="2449513" cy="936625"/>
            <a:chOff x="3470" y="3294"/>
            <a:chExt cx="1543" cy="590"/>
          </a:xfrm>
        </p:grpSpPr>
        <p:sp>
          <p:nvSpPr>
            <p:cNvPr id="19489" name="自选图形 33"/>
            <p:cNvSpPr>
              <a:spLocks noChangeArrowheads="1"/>
            </p:cNvSpPr>
            <p:nvPr/>
          </p:nvSpPr>
          <p:spPr bwMode="auto">
            <a:xfrm>
              <a:off x="3470" y="3294"/>
              <a:ext cx="1543" cy="590"/>
            </a:xfrm>
            <a:prstGeom prst="roundRect">
              <a:avLst>
                <a:gd name="adj" fmla="val 16667"/>
              </a:avLst>
            </a:prstGeom>
            <a:ln/>
            <a:extLst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9490" name="文本框 34"/>
            <p:cNvSpPr txBox="1">
              <a:spLocks noChangeArrowheads="1"/>
            </p:cNvSpPr>
            <p:nvPr/>
          </p:nvSpPr>
          <p:spPr bwMode="auto">
            <a:xfrm>
              <a:off x="3504" y="3339"/>
              <a:ext cx="1460" cy="518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240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itchFamily="2" charset="-122"/>
                  <a:ea typeface="黑体" pitchFamily="2" charset="-122"/>
                </a:rPr>
                <a:t>每部分比重可按</a:t>
              </a:r>
            </a:p>
            <a:p>
              <a:pPr algn="ctr">
                <a:defRPr/>
              </a:pPr>
              <a:r>
                <a:rPr lang="en-US" altLang="zh-CN" sz="2400"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itchFamily="2" charset="-122"/>
                  <a:ea typeface="黑体" pitchFamily="2" charset="-122"/>
                </a:rPr>
                <a:t>1</a:t>
              </a:r>
              <a:r>
                <a:rPr lang="zh-CN" altLang="en-US" sz="2400"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itchFamily="2" charset="-122"/>
                  <a:ea typeface="黑体" pitchFamily="2" charset="-122"/>
                </a:rPr>
                <a:t>，</a:t>
              </a:r>
              <a:r>
                <a:rPr lang="en-US" altLang="zh-CN" sz="2400"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itchFamily="2" charset="-122"/>
                  <a:ea typeface="黑体" pitchFamily="2" charset="-122"/>
                </a:rPr>
                <a:t>2</a:t>
              </a:r>
              <a:r>
                <a:rPr lang="zh-CN" altLang="en-US" sz="2400"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itchFamily="2" charset="-122"/>
                  <a:ea typeface="黑体" pitchFamily="2" charset="-122"/>
                </a:rPr>
                <a:t>，</a:t>
              </a:r>
              <a:r>
                <a:rPr lang="en-US" altLang="zh-CN" sz="2400"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itchFamily="2" charset="-122"/>
                  <a:ea typeface="黑体" pitchFamily="2" charset="-122"/>
                </a:rPr>
                <a:t>5</a:t>
              </a:r>
              <a:r>
                <a:rPr lang="zh-CN" altLang="en-US" sz="2400"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itchFamily="2" charset="-122"/>
                  <a:ea typeface="黑体" pitchFamily="2" charset="-122"/>
                </a:rPr>
                <a:t>，</a:t>
              </a:r>
              <a:r>
                <a:rPr lang="en-US" altLang="zh-CN" sz="2400"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itchFamily="2" charset="-122"/>
                  <a:ea typeface="黑体" pitchFamily="2" charset="-122"/>
                </a:rPr>
                <a:t>1</a:t>
              </a:r>
              <a:r>
                <a:rPr lang="zh-CN" altLang="en-US" sz="240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itchFamily="2" charset="-122"/>
                  <a:ea typeface="黑体" pitchFamily="2" charset="-122"/>
                </a:rPr>
                <a:t>分配</a:t>
              </a:r>
            </a:p>
          </p:txBody>
        </p:sp>
      </p:grpSp>
      <p:sp>
        <p:nvSpPr>
          <p:cNvPr id="19491" name="椭圆 35"/>
          <p:cNvSpPr>
            <a:spLocks noChangeArrowheads="1"/>
          </p:cNvSpPr>
          <p:nvPr/>
        </p:nvSpPr>
        <p:spPr bwMode="auto">
          <a:xfrm>
            <a:off x="3995738" y="5373688"/>
            <a:ext cx="1152525" cy="649287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99FF66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prstShdw prst="shdw17" dist="17961" dir="2700000">
              <a:srgbClr val="99FF66">
                <a:gamma/>
                <a:shade val="60000"/>
                <a:invGamma/>
              </a:srgbClr>
            </a:prstShdw>
          </a:effectLst>
          <a:ex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2400">
                <a:effectLst>
                  <a:outerShdw blurRad="38100" dist="38100" dir="2700000" algn="tl">
                    <a:srgbClr val="FFFFFF"/>
                  </a:outerShdw>
                </a:effectLst>
                <a:ea typeface="黑体" pitchFamily="2" charset="-122"/>
              </a:rPr>
              <a:t>经验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500"/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9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9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1" dur="500"/>
                                        <p:tgtEl>
                                          <p:spTgt spid="19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5" dur="500"/>
                                        <p:tgtEl>
                                          <p:spTgt spid="19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75" grpId="0" animBg="1"/>
      <p:bldP spid="19476" grpId="0" animBg="1"/>
      <p:bldP spid="19477" grpId="0" animBg="1"/>
      <p:bldP spid="19484" grpId="0" animBg="1"/>
      <p:bldP spid="1949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ttp://www.ncss.com/images/index.2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71801" y="2438116"/>
            <a:ext cx="6048350" cy="42658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1928813" y="142875"/>
            <a:ext cx="5500687" cy="857250"/>
          </a:xfrm>
          <a:prstGeom prst="rect">
            <a:avLst/>
          </a:prstGeom>
        </p:spPr>
        <p:txBody>
          <a:bodyPr anchor="ctr">
            <a:normAutofit fontScale="97500"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kern="0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  <a:cs typeface="+mj-cs"/>
              </a:rPr>
              <a:t>哪些场合适合用</a:t>
            </a:r>
            <a:r>
              <a:rPr lang="en-US" altLang="zh-CN" sz="4000" kern="0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  <a:cs typeface="+mj-cs"/>
              </a:rPr>
              <a:t>PPT</a:t>
            </a:r>
            <a:r>
              <a:rPr lang="zh-CN" altLang="en-US" sz="4000" kern="0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  <a:cs typeface="+mj-cs"/>
              </a:rPr>
              <a:t>？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B52C77-AE67-4DEF-8948-8BCB7BE2C22B}" type="slidenum">
              <a:rPr lang="zh-CN" altLang="en-US"/>
              <a:pPr>
                <a:defRPr/>
              </a:pPr>
              <a:t>7</a:t>
            </a:fld>
            <a:endParaRPr lang="en-US" altLang="zh-CN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214313" y="836712"/>
            <a:ext cx="8501062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 fontAlgn="auto">
              <a:spcBef>
                <a:spcPct val="20000"/>
              </a:spcBef>
              <a:spcAft>
                <a:spcPts val="0"/>
              </a:spcAft>
              <a:buSzPct val="95000"/>
              <a:defRPr/>
            </a:pPr>
            <a:r>
              <a:rPr lang="zh-CN" altLang="en-US" sz="4800" b="1" kern="0" dirty="0">
                <a:latin typeface="微软雅黑" pitchFamily="34" charset="-122"/>
                <a:ea typeface="微软雅黑" pitchFamily="34" charset="-122"/>
              </a:rPr>
              <a:t>你想做出这样的</a:t>
            </a:r>
            <a:r>
              <a:rPr lang="en-US" altLang="zh-CN" sz="4800" b="1" kern="0" dirty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4800" b="1" kern="0" dirty="0">
                <a:latin typeface="微软雅黑" pitchFamily="34" charset="-122"/>
                <a:ea typeface="微软雅黑" pitchFamily="34" charset="-122"/>
              </a:rPr>
              <a:t>吗</a:t>
            </a:r>
            <a:r>
              <a:rPr lang="zh-CN" altLang="en-US" sz="6000" b="1" kern="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？</a:t>
            </a:r>
            <a:endParaRPr lang="en-US" altLang="zh-CN" sz="6000" b="1" kern="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文本框 23"/>
          <p:cNvSpPr txBox="1">
            <a:spLocks noChangeArrowheads="1"/>
          </p:cNvSpPr>
          <p:nvPr/>
        </p:nvSpPr>
        <p:spPr bwMode="auto">
          <a:xfrm>
            <a:off x="5334000" y="5105400"/>
            <a:ext cx="1670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赖祖亮</a:t>
            </a:r>
            <a:r>
              <a:rPr lang="en-US" altLang="zh-CN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@</a:t>
            </a:r>
            <a:r>
              <a:rPr lang="zh-CN" altLang="en-US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小木虫</a:t>
            </a:r>
          </a:p>
        </p:txBody>
      </p:sp>
      <p:sp>
        <p:nvSpPr>
          <p:cNvPr id="15363" name="文本框 24"/>
          <p:cNvSpPr txBox="1">
            <a:spLocks noChangeArrowheads="1"/>
          </p:cNvSpPr>
          <p:nvPr/>
        </p:nvSpPr>
        <p:spPr bwMode="auto">
          <a:xfrm>
            <a:off x="2438400" y="3733800"/>
            <a:ext cx="1670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赖祖亮</a:t>
            </a:r>
            <a:r>
              <a:rPr lang="en-US" altLang="zh-CN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@</a:t>
            </a:r>
            <a:r>
              <a:rPr lang="zh-CN" altLang="en-US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小木虫</a:t>
            </a:r>
          </a:p>
        </p:txBody>
      </p:sp>
      <p:sp>
        <p:nvSpPr>
          <p:cNvPr id="20482" name="矩形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估算幻灯片的容量</a:t>
            </a:r>
            <a:r>
              <a:rPr lang="en-US" altLang="zh-CN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2</a:t>
            </a:r>
          </a:p>
        </p:txBody>
      </p:sp>
      <p:sp>
        <p:nvSpPr>
          <p:cNvPr id="20483" name="自选图形 3"/>
          <p:cNvSpPr>
            <a:spLocks noChangeArrowheads="1"/>
          </p:cNvSpPr>
          <p:nvPr/>
        </p:nvSpPr>
        <p:spPr bwMode="auto">
          <a:xfrm>
            <a:off x="539750" y="1500188"/>
            <a:ext cx="1366838" cy="576262"/>
          </a:xfrm>
          <a:prstGeom prst="plus">
            <a:avLst>
              <a:gd name="adj" fmla="val 18181"/>
            </a:avLst>
          </a:prstGeom>
          <a:gradFill rotWithShape="1">
            <a:gsLst>
              <a:gs pos="0">
                <a:srgbClr val="00FF00"/>
              </a:gs>
              <a:gs pos="50000">
                <a:schemeClr val="bg1"/>
              </a:gs>
              <a:gs pos="100000">
                <a:srgbClr val="00FF00"/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00FF00">
                <a:gamma/>
                <a:shade val="60000"/>
                <a:invGamma/>
              </a:srgbClr>
            </a:prstShdw>
          </a:effectLst>
          <a:ex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2400">
                <a:effectLst>
                  <a:outerShdw blurRad="38100" dist="38100" dir="2700000" algn="tl">
                    <a:srgbClr val="FFFFFF"/>
                  </a:outerShdw>
                </a:effectLst>
                <a:latin typeface="黑体" pitchFamily="2" charset="-122"/>
                <a:ea typeface="黑体" pitchFamily="2" charset="-122"/>
              </a:rPr>
              <a:t>实例</a:t>
            </a:r>
            <a:r>
              <a:rPr lang="en-US" altLang="zh-CN" sz="2400">
                <a:effectLst>
                  <a:outerShdw blurRad="38100" dist="38100" dir="2700000" algn="tl">
                    <a:srgbClr val="FFFFFF"/>
                  </a:outerShdw>
                </a:effectLst>
                <a:latin typeface="黑体" pitchFamily="2" charset="-122"/>
                <a:ea typeface="黑体" pitchFamily="2" charset="-122"/>
              </a:rPr>
              <a:t>1</a:t>
            </a:r>
          </a:p>
        </p:txBody>
      </p:sp>
      <p:sp>
        <p:nvSpPr>
          <p:cNvPr id="20484" name="自选图形 4"/>
          <p:cNvSpPr>
            <a:spLocks noChangeArrowheads="1"/>
          </p:cNvSpPr>
          <p:nvPr/>
        </p:nvSpPr>
        <p:spPr bwMode="auto">
          <a:xfrm>
            <a:off x="539750" y="4078288"/>
            <a:ext cx="1366838" cy="576262"/>
          </a:xfrm>
          <a:prstGeom prst="plus">
            <a:avLst>
              <a:gd name="adj" fmla="val 18181"/>
            </a:avLst>
          </a:prstGeom>
          <a:gradFill rotWithShape="1">
            <a:gsLst>
              <a:gs pos="0">
                <a:srgbClr val="00FF00"/>
              </a:gs>
              <a:gs pos="50000">
                <a:schemeClr val="bg1"/>
              </a:gs>
              <a:gs pos="100000">
                <a:srgbClr val="00FF00"/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00FF00">
                <a:gamma/>
                <a:shade val="60000"/>
                <a:invGamma/>
              </a:srgbClr>
            </a:prstShdw>
          </a:effectLst>
          <a:ex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2400">
                <a:effectLst>
                  <a:outerShdw blurRad="38100" dist="38100" dir="2700000" algn="tl">
                    <a:srgbClr val="FFFFFF"/>
                  </a:outerShdw>
                </a:effectLst>
                <a:latin typeface="黑体" pitchFamily="2" charset="-122"/>
                <a:ea typeface="黑体" pitchFamily="2" charset="-122"/>
              </a:rPr>
              <a:t>实例</a:t>
            </a:r>
            <a:r>
              <a:rPr lang="en-US" altLang="zh-CN" sz="2400">
                <a:effectLst>
                  <a:outerShdw blurRad="38100" dist="38100" dir="2700000" algn="tl">
                    <a:srgbClr val="FFFFFF"/>
                  </a:outerShdw>
                </a:effectLst>
                <a:latin typeface="黑体" pitchFamily="2" charset="-122"/>
                <a:ea typeface="黑体" pitchFamily="2" charset="-122"/>
              </a:rPr>
              <a:t>2</a:t>
            </a:r>
          </a:p>
        </p:txBody>
      </p:sp>
      <p:grpSp>
        <p:nvGrpSpPr>
          <p:cNvPr id="2" name="组合 5"/>
          <p:cNvGrpSpPr>
            <a:grpSpLocks/>
          </p:cNvGrpSpPr>
          <p:nvPr/>
        </p:nvGrpSpPr>
        <p:grpSpPr bwMode="auto">
          <a:xfrm>
            <a:off x="2195513" y="1484313"/>
            <a:ext cx="3260725" cy="735012"/>
            <a:chOff x="1507" y="1016"/>
            <a:chExt cx="2054" cy="463"/>
          </a:xfrm>
        </p:grpSpPr>
        <p:sp>
          <p:nvSpPr>
            <p:cNvPr id="15383" name="椭圆 6"/>
            <p:cNvSpPr>
              <a:spLocks noChangeArrowheads="1"/>
            </p:cNvSpPr>
            <p:nvPr/>
          </p:nvSpPr>
          <p:spPr bwMode="auto">
            <a:xfrm>
              <a:off x="1701" y="1298"/>
              <a:ext cx="1860" cy="181"/>
            </a:xfrm>
            <a:prstGeom prst="ellipse">
              <a:avLst/>
            </a:prstGeom>
            <a:gradFill rotWithShape="1">
              <a:gsLst>
                <a:gs pos="0">
                  <a:srgbClr val="333333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487" name="文本框 7"/>
            <p:cNvSpPr txBox="1">
              <a:spLocks noChangeArrowheads="1"/>
            </p:cNvSpPr>
            <p:nvPr/>
          </p:nvSpPr>
          <p:spPr bwMode="auto">
            <a:xfrm>
              <a:off x="1507" y="1016"/>
              <a:ext cx="1684" cy="327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800">
                  <a:solidFill>
                    <a:srgbClr val="F62B16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华文琥珀" pitchFamily="2" charset="-122"/>
                </a:rPr>
                <a:t>科创或开题答辩</a:t>
              </a:r>
            </a:p>
          </p:txBody>
        </p:sp>
      </p:grpSp>
      <p:grpSp>
        <p:nvGrpSpPr>
          <p:cNvPr id="3" name="组合 8"/>
          <p:cNvGrpSpPr>
            <a:grpSpLocks/>
          </p:cNvGrpSpPr>
          <p:nvPr/>
        </p:nvGrpSpPr>
        <p:grpSpPr bwMode="auto">
          <a:xfrm>
            <a:off x="2339975" y="4064000"/>
            <a:ext cx="4392613" cy="735013"/>
            <a:chOff x="1474" y="2423"/>
            <a:chExt cx="2767" cy="463"/>
          </a:xfrm>
        </p:grpSpPr>
        <p:sp>
          <p:nvSpPr>
            <p:cNvPr id="15381" name="椭圆 9"/>
            <p:cNvSpPr>
              <a:spLocks noChangeArrowheads="1"/>
            </p:cNvSpPr>
            <p:nvPr/>
          </p:nvSpPr>
          <p:spPr bwMode="auto">
            <a:xfrm>
              <a:off x="1610" y="2705"/>
              <a:ext cx="2631" cy="181"/>
            </a:xfrm>
            <a:prstGeom prst="ellipse">
              <a:avLst/>
            </a:prstGeom>
            <a:gradFill rotWithShape="1">
              <a:gsLst>
                <a:gs pos="0">
                  <a:srgbClr val="333333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490" name="文本框 10"/>
            <p:cNvSpPr txBox="1">
              <a:spLocks noChangeArrowheads="1"/>
            </p:cNvSpPr>
            <p:nvPr/>
          </p:nvSpPr>
          <p:spPr bwMode="auto">
            <a:xfrm>
              <a:off x="1474" y="2423"/>
              <a:ext cx="2132" cy="327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800">
                  <a:solidFill>
                    <a:srgbClr val="F62B16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华文琥珀" pitchFamily="2" charset="-122"/>
                </a:rPr>
                <a:t>文献汇报或工作汇报</a:t>
              </a:r>
            </a:p>
          </p:txBody>
        </p:sp>
      </p:grpSp>
      <p:grpSp>
        <p:nvGrpSpPr>
          <p:cNvPr id="4" name="组合 11"/>
          <p:cNvGrpSpPr>
            <a:grpSpLocks/>
          </p:cNvGrpSpPr>
          <p:nvPr/>
        </p:nvGrpSpPr>
        <p:grpSpPr bwMode="auto">
          <a:xfrm>
            <a:off x="539750" y="2276475"/>
            <a:ext cx="6985000" cy="504825"/>
            <a:chOff x="340" y="1434"/>
            <a:chExt cx="4400" cy="318"/>
          </a:xfrm>
        </p:grpSpPr>
        <p:sp>
          <p:nvSpPr>
            <p:cNvPr id="20492" name="椭圆 12"/>
            <p:cNvSpPr>
              <a:spLocks noChangeArrowheads="1"/>
            </p:cNvSpPr>
            <p:nvPr/>
          </p:nvSpPr>
          <p:spPr bwMode="auto">
            <a:xfrm>
              <a:off x="340" y="1434"/>
              <a:ext cx="862" cy="317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  <a:extLst/>
          </p:spPr>
          <p:txBody>
            <a:bodyPr wrap="none" anchor="ctr"/>
            <a:lstStyle/>
            <a:p>
              <a:pPr algn="ctr">
                <a:defRPr/>
              </a:pPr>
              <a:r>
                <a:rPr lang="zh-CN" altLang="en-US" sz="2000">
                  <a:ea typeface="黑体" pitchFamily="2" charset="-122"/>
                </a:rPr>
                <a:t>估算容量</a:t>
              </a:r>
            </a:p>
          </p:txBody>
        </p:sp>
        <p:sp>
          <p:nvSpPr>
            <p:cNvPr id="20493" name="文本框 13"/>
            <p:cNvSpPr txBox="1">
              <a:spLocks noChangeArrowheads="1"/>
            </p:cNvSpPr>
            <p:nvPr/>
          </p:nvSpPr>
          <p:spPr bwMode="auto">
            <a:xfrm>
              <a:off x="1428" y="1464"/>
              <a:ext cx="3312" cy="288"/>
            </a:xfrm>
            <a:prstGeom prst="rect">
              <a:avLst/>
            </a:prstGeom>
            <a:ln/>
            <a:extLst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2400" dirty="0">
                  <a:effectLst>
                    <a:outerShdw blurRad="38100" dist="38100" dir="2700000" algn="tl">
                      <a:srgbClr val="FFFFFF"/>
                    </a:outerShdw>
                  </a:effectLst>
                  <a:latin typeface="黑体" pitchFamily="2" charset="-122"/>
                  <a:ea typeface="黑体" pitchFamily="2" charset="-122"/>
                </a:rPr>
                <a:t>如</a:t>
              </a:r>
              <a:r>
                <a:rPr lang="en-US" altLang="zh-CN" sz="2400" dirty="0">
                  <a:effectLst>
                    <a:outerShdw blurRad="38100" dist="38100" dir="2700000" algn="tl">
                      <a:srgbClr val="FFFFFF"/>
                    </a:outerShdw>
                  </a:effectLst>
                  <a:latin typeface="黑体" pitchFamily="2" charset="-122"/>
                  <a:ea typeface="黑体" pitchFamily="2" charset="-122"/>
                </a:rPr>
                <a:t>10</a:t>
              </a:r>
              <a:r>
                <a:rPr lang="zh-CN" altLang="en-US" sz="2400" dirty="0">
                  <a:effectLst>
                    <a:outerShdw blurRad="38100" dist="38100" dir="2700000" algn="tl">
                      <a:srgbClr val="FFFFFF"/>
                    </a:outerShdw>
                  </a:effectLst>
                  <a:latin typeface="黑体" pitchFamily="2" charset="-122"/>
                  <a:ea typeface="黑体" pitchFamily="2" charset="-122"/>
                </a:rPr>
                <a:t>分钟的报告，大概需要</a:t>
              </a:r>
              <a:r>
                <a:rPr lang="en-US" altLang="zh-CN" sz="2400" dirty="0">
                  <a:effectLst>
                    <a:outerShdw blurRad="38100" dist="38100" dir="2700000" algn="tl">
                      <a:srgbClr val="FFFFFF"/>
                    </a:outerShdw>
                  </a:effectLst>
                  <a:latin typeface="黑体" pitchFamily="2" charset="-122"/>
                  <a:ea typeface="黑体" pitchFamily="2" charset="-122"/>
                </a:rPr>
                <a:t>7-10</a:t>
              </a:r>
              <a:r>
                <a:rPr lang="zh-CN" altLang="en-US" sz="2400" dirty="0">
                  <a:effectLst>
                    <a:outerShdw blurRad="38100" dist="38100" dir="2700000" algn="tl">
                      <a:srgbClr val="FFFFFF"/>
                    </a:outerShdw>
                  </a:effectLst>
                  <a:latin typeface="黑体" pitchFamily="2" charset="-122"/>
                  <a:ea typeface="黑体" pitchFamily="2" charset="-122"/>
                </a:rPr>
                <a:t>张</a:t>
              </a:r>
              <a:r>
                <a:rPr lang="en-US" altLang="zh-CN" sz="2400" dirty="0">
                  <a:effectLst>
                    <a:outerShdw blurRad="38100" dist="38100" dir="2700000" algn="tl">
                      <a:srgbClr val="FFFFFF"/>
                    </a:outerShdw>
                  </a:effectLst>
                  <a:latin typeface="黑体" pitchFamily="2" charset="-122"/>
                  <a:ea typeface="黑体" pitchFamily="2" charset="-122"/>
                </a:rPr>
                <a:t>PPT</a:t>
              </a:r>
            </a:p>
          </p:txBody>
        </p:sp>
      </p:grpSp>
      <p:grpSp>
        <p:nvGrpSpPr>
          <p:cNvPr id="5" name="组合 14"/>
          <p:cNvGrpSpPr>
            <a:grpSpLocks/>
          </p:cNvGrpSpPr>
          <p:nvPr/>
        </p:nvGrpSpPr>
        <p:grpSpPr bwMode="auto">
          <a:xfrm>
            <a:off x="539750" y="4870450"/>
            <a:ext cx="7856538" cy="503238"/>
            <a:chOff x="340" y="3068"/>
            <a:chExt cx="4949" cy="317"/>
          </a:xfrm>
        </p:grpSpPr>
        <p:sp>
          <p:nvSpPr>
            <p:cNvPr id="20495" name="椭圆 15"/>
            <p:cNvSpPr>
              <a:spLocks noChangeArrowheads="1"/>
            </p:cNvSpPr>
            <p:nvPr/>
          </p:nvSpPr>
          <p:spPr bwMode="auto">
            <a:xfrm>
              <a:off x="340" y="3068"/>
              <a:ext cx="862" cy="317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  <a:extLst/>
          </p:spPr>
          <p:txBody>
            <a:bodyPr wrap="none" anchor="ctr"/>
            <a:lstStyle/>
            <a:p>
              <a:pPr algn="ctr">
                <a:defRPr/>
              </a:pPr>
              <a:r>
                <a:rPr lang="zh-CN" altLang="en-US" sz="2000">
                  <a:ea typeface="黑体" pitchFamily="2" charset="-122"/>
                </a:rPr>
                <a:t>估算容量</a:t>
              </a:r>
            </a:p>
          </p:txBody>
        </p:sp>
        <p:sp>
          <p:nvSpPr>
            <p:cNvPr id="20496" name="文本框 16"/>
            <p:cNvSpPr txBox="1">
              <a:spLocks noChangeArrowheads="1"/>
            </p:cNvSpPr>
            <p:nvPr/>
          </p:nvSpPr>
          <p:spPr bwMode="auto">
            <a:xfrm>
              <a:off x="1429" y="3097"/>
              <a:ext cx="3860" cy="288"/>
            </a:xfrm>
            <a:prstGeom prst="rect">
              <a:avLst/>
            </a:prstGeom>
            <a:ln/>
            <a:extLst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400" dirty="0">
                  <a:effectLst>
                    <a:outerShdw blurRad="38100" dist="38100" dir="2700000" algn="tl">
                      <a:srgbClr val="FFFFFF"/>
                    </a:outerShdw>
                  </a:effectLst>
                  <a:latin typeface="黑体" pitchFamily="2" charset="-122"/>
                  <a:ea typeface="黑体" pitchFamily="2" charset="-122"/>
                </a:rPr>
                <a:t>粗略估计各部分所需篇幅，如</a:t>
              </a:r>
              <a:r>
                <a:rPr lang="en-US" altLang="zh-CN" sz="2400" dirty="0">
                  <a:effectLst>
                    <a:outerShdw blurRad="38100" dist="38100" dir="2700000" algn="tl">
                      <a:srgbClr val="FFFFFF"/>
                    </a:outerShdw>
                  </a:effectLst>
                  <a:latin typeface="黑体" pitchFamily="2" charset="-122"/>
                  <a:ea typeface="黑体" pitchFamily="2" charset="-122"/>
                </a:rPr>
                <a:t>2+4+10+2=18</a:t>
              </a:r>
              <a:r>
                <a:rPr lang="zh-CN" altLang="en-US" sz="2400" dirty="0">
                  <a:effectLst>
                    <a:outerShdw blurRad="38100" dist="38100" dir="2700000" algn="tl">
                      <a:srgbClr val="FFFFFF"/>
                    </a:outerShdw>
                  </a:effectLst>
                  <a:latin typeface="黑体" pitchFamily="2" charset="-122"/>
                  <a:ea typeface="黑体" pitchFamily="2" charset="-122"/>
                </a:rPr>
                <a:t>张</a:t>
              </a:r>
            </a:p>
          </p:txBody>
        </p:sp>
      </p:grpSp>
      <p:grpSp>
        <p:nvGrpSpPr>
          <p:cNvPr id="6" name="组合 17"/>
          <p:cNvGrpSpPr>
            <a:grpSpLocks/>
          </p:cNvGrpSpPr>
          <p:nvPr/>
        </p:nvGrpSpPr>
        <p:grpSpPr bwMode="auto">
          <a:xfrm>
            <a:off x="539750" y="2997200"/>
            <a:ext cx="7777163" cy="822325"/>
            <a:chOff x="340" y="1888"/>
            <a:chExt cx="4899" cy="518"/>
          </a:xfrm>
        </p:grpSpPr>
        <p:sp>
          <p:nvSpPr>
            <p:cNvPr id="20498" name="椭圆 18"/>
            <p:cNvSpPr>
              <a:spLocks noChangeArrowheads="1"/>
            </p:cNvSpPr>
            <p:nvPr/>
          </p:nvSpPr>
          <p:spPr bwMode="auto">
            <a:xfrm>
              <a:off x="340" y="1979"/>
              <a:ext cx="862" cy="317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  <a:extLst/>
          </p:spPr>
          <p:txBody>
            <a:bodyPr wrap="none" anchor="ctr"/>
            <a:lstStyle/>
            <a:p>
              <a:pPr algn="ctr">
                <a:defRPr/>
              </a:pPr>
              <a:r>
                <a:rPr lang="zh-CN" altLang="en-US" sz="2000">
                  <a:ea typeface="黑体" pitchFamily="2" charset="-122"/>
                </a:rPr>
                <a:t>谋篇布局</a:t>
              </a:r>
            </a:p>
          </p:txBody>
        </p:sp>
        <p:sp>
          <p:nvSpPr>
            <p:cNvPr id="20499" name="文本框 19"/>
            <p:cNvSpPr txBox="1">
              <a:spLocks noChangeArrowheads="1"/>
            </p:cNvSpPr>
            <p:nvPr/>
          </p:nvSpPr>
          <p:spPr bwMode="auto">
            <a:xfrm>
              <a:off x="1429" y="1888"/>
              <a:ext cx="3810" cy="518"/>
            </a:xfrm>
            <a:prstGeom prst="rect">
              <a:avLst/>
            </a:prstGeom>
            <a:ln/>
            <a:extLst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2400">
                  <a:effectLst>
                    <a:outerShdw blurRad="38100" dist="38100" dir="2700000" algn="tl">
                      <a:srgbClr val="FFFFFF"/>
                    </a:outerShdw>
                  </a:effectLst>
                  <a:latin typeface="黑体" pitchFamily="2" charset="-122"/>
                  <a:ea typeface="黑体" pitchFamily="2" charset="-122"/>
                </a:rPr>
                <a:t>你需要至少</a:t>
              </a:r>
              <a:r>
                <a:rPr lang="en-US" altLang="zh-CN" sz="2400">
                  <a:effectLst>
                    <a:outerShdw blurRad="38100" dist="38100" dir="2700000" algn="tl">
                      <a:srgbClr val="FFFFFF"/>
                    </a:outerShdw>
                  </a:effectLst>
                  <a:latin typeface="黑体" pitchFamily="2" charset="-122"/>
                  <a:ea typeface="黑体" pitchFamily="2" charset="-122"/>
                </a:rPr>
                <a:t>60%</a:t>
              </a:r>
              <a:r>
                <a:rPr lang="zh-CN" altLang="en-US" sz="2400">
                  <a:effectLst>
                    <a:outerShdw blurRad="38100" dist="38100" dir="2700000" algn="tl">
                      <a:srgbClr val="FFFFFF"/>
                    </a:outerShdw>
                  </a:effectLst>
                  <a:latin typeface="黑体" pitchFamily="2" charset="-122"/>
                  <a:ea typeface="黑体" pitchFamily="2" charset="-122"/>
                </a:rPr>
                <a:t>的篇幅来突出你的重点，如课题意义等，切忌头重脚轻和中心含糊不清</a:t>
              </a:r>
            </a:p>
          </p:txBody>
        </p:sp>
      </p:grpSp>
      <p:grpSp>
        <p:nvGrpSpPr>
          <p:cNvPr id="7" name="组合 20"/>
          <p:cNvGrpSpPr>
            <a:grpSpLocks/>
          </p:cNvGrpSpPr>
          <p:nvPr/>
        </p:nvGrpSpPr>
        <p:grpSpPr bwMode="auto">
          <a:xfrm>
            <a:off x="539750" y="5662613"/>
            <a:ext cx="7399338" cy="503237"/>
            <a:chOff x="340" y="3567"/>
            <a:chExt cx="4661" cy="317"/>
          </a:xfrm>
        </p:grpSpPr>
        <p:sp>
          <p:nvSpPr>
            <p:cNvPr id="20501" name="椭圆 21"/>
            <p:cNvSpPr>
              <a:spLocks noChangeArrowheads="1"/>
            </p:cNvSpPr>
            <p:nvPr/>
          </p:nvSpPr>
          <p:spPr bwMode="auto">
            <a:xfrm>
              <a:off x="340" y="3567"/>
              <a:ext cx="862" cy="317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  <a:extLst/>
          </p:spPr>
          <p:txBody>
            <a:bodyPr wrap="none" anchor="ctr"/>
            <a:lstStyle/>
            <a:p>
              <a:pPr algn="ctr">
                <a:defRPr/>
              </a:pPr>
              <a:r>
                <a:rPr lang="zh-CN" altLang="en-US" sz="2000">
                  <a:ea typeface="黑体" pitchFamily="2" charset="-122"/>
                </a:rPr>
                <a:t>谋篇布局</a:t>
              </a:r>
            </a:p>
          </p:txBody>
        </p:sp>
        <p:sp>
          <p:nvSpPr>
            <p:cNvPr id="20502" name="文本框 22"/>
            <p:cNvSpPr txBox="1">
              <a:spLocks noChangeArrowheads="1"/>
            </p:cNvSpPr>
            <p:nvPr/>
          </p:nvSpPr>
          <p:spPr bwMode="auto">
            <a:xfrm>
              <a:off x="1429" y="3596"/>
              <a:ext cx="3572" cy="288"/>
            </a:xfrm>
            <a:prstGeom prst="rect">
              <a:avLst/>
            </a:prstGeom>
            <a:ln/>
            <a:extLst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400" dirty="0">
                  <a:effectLst>
                    <a:outerShdw blurRad="38100" dist="38100" dir="2700000" algn="tl">
                      <a:srgbClr val="FFFFFF"/>
                    </a:outerShdw>
                  </a:effectLst>
                  <a:latin typeface="黑体" pitchFamily="2" charset="-122"/>
                  <a:ea typeface="黑体" pitchFamily="2" charset="-122"/>
                </a:rPr>
                <a:t>你需要平衡各部分，以难易的标准来判断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8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animBg="1"/>
      <p:bldP spid="20484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143"/>
          <p:cNvSpPr txBox="1">
            <a:spLocks noChangeArrowheads="1"/>
          </p:cNvSpPr>
          <p:nvPr/>
        </p:nvSpPr>
        <p:spPr bwMode="auto">
          <a:xfrm>
            <a:off x="5334000" y="5410200"/>
            <a:ext cx="1670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赖祖亮</a:t>
            </a:r>
            <a:r>
              <a:rPr lang="en-US" altLang="zh-CN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@</a:t>
            </a:r>
            <a:r>
              <a:rPr lang="zh-CN" altLang="en-US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小木虫</a:t>
            </a:r>
          </a:p>
        </p:txBody>
      </p:sp>
      <p:sp>
        <p:nvSpPr>
          <p:cNvPr id="16387" name="文本框 144"/>
          <p:cNvSpPr txBox="1">
            <a:spLocks noChangeArrowheads="1"/>
          </p:cNvSpPr>
          <p:nvPr/>
        </p:nvSpPr>
        <p:spPr bwMode="auto">
          <a:xfrm>
            <a:off x="2438400" y="3657600"/>
            <a:ext cx="1670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赖祖亮</a:t>
            </a:r>
            <a:r>
              <a:rPr lang="en-US" altLang="zh-CN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@</a:t>
            </a:r>
            <a:r>
              <a:rPr lang="zh-CN" altLang="en-US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小木虫</a:t>
            </a:r>
          </a:p>
        </p:txBody>
      </p:sp>
      <p:sp>
        <p:nvSpPr>
          <p:cNvPr id="21506" name="矩形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动静结合</a:t>
            </a:r>
          </a:p>
        </p:txBody>
      </p:sp>
      <p:grpSp>
        <p:nvGrpSpPr>
          <p:cNvPr id="2" name="组合 3"/>
          <p:cNvGrpSpPr>
            <a:grpSpLocks/>
          </p:cNvGrpSpPr>
          <p:nvPr/>
        </p:nvGrpSpPr>
        <p:grpSpPr bwMode="auto">
          <a:xfrm>
            <a:off x="971550" y="1700213"/>
            <a:ext cx="7129463" cy="936625"/>
            <a:chOff x="612" y="1071"/>
            <a:chExt cx="4491" cy="590"/>
          </a:xfrm>
        </p:grpSpPr>
        <p:sp>
          <p:nvSpPr>
            <p:cNvPr id="16533" name="自选图形 4"/>
            <p:cNvSpPr>
              <a:spLocks noChangeArrowheads="1"/>
            </p:cNvSpPr>
            <p:nvPr/>
          </p:nvSpPr>
          <p:spPr bwMode="auto">
            <a:xfrm>
              <a:off x="612" y="1071"/>
              <a:ext cx="4491" cy="590"/>
            </a:xfrm>
            <a:prstGeom prst="bevel">
              <a:avLst>
                <a:gd name="adj" fmla="val 12500"/>
              </a:avLst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509" name="文本框 5"/>
            <p:cNvSpPr txBox="1">
              <a:spLocks noChangeArrowheads="1"/>
            </p:cNvSpPr>
            <p:nvPr/>
          </p:nvSpPr>
          <p:spPr bwMode="auto">
            <a:xfrm>
              <a:off x="703" y="1162"/>
              <a:ext cx="4309" cy="365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3200">
                  <a:solidFill>
                    <a:srgbClr val="6834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itchFamily="2" charset="-122"/>
                  <a:ea typeface="黑体" pitchFamily="2" charset="-122"/>
                </a:rPr>
                <a:t>一个好的</a:t>
              </a:r>
              <a:r>
                <a:rPr lang="en-US" altLang="zh-CN" sz="3200">
                  <a:solidFill>
                    <a:srgbClr val="6834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itchFamily="2" charset="-122"/>
                  <a:ea typeface="黑体" pitchFamily="2" charset="-122"/>
                </a:rPr>
                <a:t>PPT</a:t>
              </a:r>
              <a:r>
                <a:rPr lang="zh-CN" altLang="en-US" sz="3200">
                  <a:solidFill>
                    <a:srgbClr val="6834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itchFamily="2" charset="-122"/>
                  <a:ea typeface="黑体" pitchFamily="2" charset="-122"/>
                </a:rPr>
                <a:t>必定是动静结合的产物</a:t>
              </a:r>
            </a:p>
          </p:txBody>
        </p:sp>
      </p:grpSp>
      <p:grpSp>
        <p:nvGrpSpPr>
          <p:cNvPr id="3" name="组合 6"/>
          <p:cNvGrpSpPr>
            <a:grpSpLocks/>
          </p:cNvGrpSpPr>
          <p:nvPr/>
        </p:nvGrpSpPr>
        <p:grpSpPr bwMode="auto">
          <a:xfrm>
            <a:off x="971550" y="2924175"/>
            <a:ext cx="7129463" cy="936625"/>
            <a:chOff x="612" y="1842"/>
            <a:chExt cx="4491" cy="590"/>
          </a:xfrm>
        </p:grpSpPr>
        <p:sp>
          <p:nvSpPr>
            <p:cNvPr id="16531" name="自选图形 7"/>
            <p:cNvSpPr>
              <a:spLocks noChangeArrowheads="1"/>
            </p:cNvSpPr>
            <p:nvPr/>
          </p:nvSpPr>
          <p:spPr bwMode="auto">
            <a:xfrm>
              <a:off x="612" y="1842"/>
              <a:ext cx="4491" cy="590"/>
            </a:xfrm>
            <a:prstGeom prst="bevel">
              <a:avLst>
                <a:gd name="adj" fmla="val 12500"/>
              </a:avLst>
            </a:prstGeom>
            <a:gradFill rotWithShape="1">
              <a:gsLst>
                <a:gs pos="0">
                  <a:srgbClr val="E6E6E6"/>
                </a:gs>
                <a:gs pos="14999">
                  <a:srgbClr val="7D8496"/>
                </a:gs>
                <a:gs pos="53000">
                  <a:srgbClr val="E6E6E6"/>
                </a:gs>
                <a:gs pos="67999">
                  <a:srgbClr val="7D8496"/>
                </a:gs>
                <a:gs pos="92999">
                  <a:srgbClr val="E6E6E6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512" name="文本框 8"/>
            <p:cNvSpPr txBox="1">
              <a:spLocks noChangeArrowheads="1"/>
            </p:cNvSpPr>
            <p:nvPr/>
          </p:nvSpPr>
          <p:spPr bwMode="auto">
            <a:xfrm>
              <a:off x="725" y="1956"/>
              <a:ext cx="4309" cy="365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3200">
                  <a:solidFill>
                    <a:srgbClr val="4D4D4D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itchFamily="2" charset="-122"/>
                  <a:ea typeface="黑体" pitchFamily="2" charset="-122"/>
                </a:rPr>
                <a:t>PowerPoint</a:t>
              </a:r>
              <a:r>
                <a:rPr lang="zh-CN" altLang="en-US" sz="3200">
                  <a:solidFill>
                    <a:srgbClr val="4D4D4D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itchFamily="2" charset="-122"/>
                  <a:ea typeface="黑体" pitchFamily="2" charset="-122"/>
                </a:rPr>
                <a:t>的绘画功能已经相当强悍</a:t>
              </a:r>
            </a:p>
          </p:txBody>
        </p:sp>
      </p:grpSp>
      <p:grpSp>
        <p:nvGrpSpPr>
          <p:cNvPr id="4" name="组合 9"/>
          <p:cNvGrpSpPr>
            <a:grpSpLocks/>
          </p:cNvGrpSpPr>
          <p:nvPr/>
        </p:nvGrpSpPr>
        <p:grpSpPr bwMode="auto">
          <a:xfrm>
            <a:off x="1042988" y="4581525"/>
            <a:ext cx="1284287" cy="1296988"/>
            <a:chOff x="2691" y="2841"/>
            <a:chExt cx="498" cy="503"/>
          </a:xfrm>
        </p:grpSpPr>
        <p:sp>
          <p:nvSpPr>
            <p:cNvPr id="21514" name="椭圆 10"/>
            <p:cNvSpPr>
              <a:spLocks noChangeArrowheads="1"/>
            </p:cNvSpPr>
            <p:nvPr/>
          </p:nvSpPr>
          <p:spPr bwMode="gray">
            <a:xfrm>
              <a:off x="2691" y="2841"/>
              <a:ext cx="498" cy="503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1515" name="椭圆 11"/>
            <p:cNvSpPr>
              <a:spLocks noChangeArrowheads="1"/>
            </p:cNvSpPr>
            <p:nvPr/>
          </p:nvSpPr>
          <p:spPr bwMode="gray">
            <a:xfrm>
              <a:off x="2691" y="2841"/>
              <a:ext cx="498" cy="503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alpha val="32001"/>
                  </a:schemeClr>
                </a:gs>
                <a:gs pos="100000">
                  <a:schemeClr val="hlink">
                    <a:gamma/>
                    <a:shade val="0"/>
                    <a:invGamma/>
                    <a:alpha val="89999"/>
                  </a:schemeClr>
                </a:gs>
              </a:gsLst>
              <a:lin ang="2700000" scaled="1"/>
            </a:gradFill>
            <a:ln>
              <a:noFill/>
            </a:ln>
            <a:effectLst/>
            <a:ex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1516" name="椭圆 12"/>
            <p:cNvSpPr>
              <a:spLocks noChangeArrowheads="1"/>
            </p:cNvSpPr>
            <p:nvPr/>
          </p:nvSpPr>
          <p:spPr bwMode="gray">
            <a:xfrm>
              <a:off x="2723" y="2874"/>
              <a:ext cx="433" cy="43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1517" name="椭圆 13"/>
            <p:cNvSpPr>
              <a:spLocks noChangeArrowheads="1"/>
            </p:cNvSpPr>
            <p:nvPr/>
          </p:nvSpPr>
          <p:spPr bwMode="gray">
            <a:xfrm>
              <a:off x="2731" y="2877"/>
              <a:ext cx="433" cy="437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63529"/>
                    <a:invGamma/>
                  </a:schemeClr>
                </a:gs>
                <a:gs pos="100000">
                  <a:schemeClr val="hlink">
                    <a:alpha val="0"/>
                  </a:schemeClr>
                </a:gs>
              </a:gsLst>
              <a:lin ang="2700000" scaled="1"/>
            </a:gradFill>
            <a:ln>
              <a:noFill/>
            </a:ln>
            <a:effectLst/>
            <a:ex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6525" name="椭圆 14"/>
            <p:cNvSpPr>
              <a:spLocks noChangeArrowheads="1"/>
            </p:cNvSpPr>
            <p:nvPr/>
          </p:nvSpPr>
          <p:spPr bwMode="gray">
            <a:xfrm>
              <a:off x="2747" y="2896"/>
              <a:ext cx="390" cy="394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16526" name="组合 15"/>
            <p:cNvGrpSpPr>
              <a:grpSpLocks/>
            </p:cNvGrpSpPr>
            <p:nvPr/>
          </p:nvGrpSpPr>
          <p:grpSpPr bwMode="auto">
            <a:xfrm>
              <a:off x="2754" y="2901"/>
              <a:ext cx="377" cy="381"/>
              <a:chOff x="4166" y="1706"/>
              <a:chExt cx="1252" cy="1252"/>
            </a:xfrm>
          </p:grpSpPr>
          <p:sp>
            <p:nvSpPr>
              <p:cNvPr id="16527" name="椭圆 16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6528" name="椭圆 17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6529" name="椭圆 18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6530" name="椭圆 19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6" name="组合 20"/>
          <p:cNvGrpSpPr>
            <a:grpSpLocks/>
          </p:cNvGrpSpPr>
          <p:nvPr/>
        </p:nvGrpSpPr>
        <p:grpSpPr bwMode="auto">
          <a:xfrm>
            <a:off x="2268538" y="4221163"/>
            <a:ext cx="3678237" cy="1878012"/>
            <a:chOff x="336" y="1104"/>
            <a:chExt cx="5040" cy="2573"/>
          </a:xfrm>
        </p:grpSpPr>
        <p:grpSp>
          <p:nvGrpSpPr>
            <p:cNvPr id="16472" name="组合 21"/>
            <p:cNvGrpSpPr>
              <a:grpSpLocks/>
            </p:cNvGrpSpPr>
            <p:nvPr/>
          </p:nvGrpSpPr>
          <p:grpSpPr bwMode="auto">
            <a:xfrm>
              <a:off x="2514" y="1350"/>
              <a:ext cx="486" cy="433"/>
              <a:chOff x="2644" y="2841"/>
              <a:chExt cx="563" cy="529"/>
            </a:xfrm>
          </p:grpSpPr>
          <p:sp>
            <p:nvSpPr>
              <p:cNvPr id="16518" name="自选图形 22"/>
              <p:cNvSpPr>
                <a:spLocks noChangeArrowheads="1"/>
              </p:cNvSpPr>
              <p:nvPr/>
            </p:nvSpPr>
            <p:spPr bwMode="gray">
              <a:xfrm>
                <a:off x="2644" y="2932"/>
                <a:ext cx="563" cy="438"/>
              </a:xfrm>
              <a:prstGeom prst="diamond">
                <a:avLst/>
              </a:prstGeom>
              <a:solidFill>
                <a:srgbClr val="4D4D4D"/>
              </a:solidFill>
              <a:ln w="9525">
                <a:miter lim="800000"/>
                <a:headEnd/>
                <a:tailEnd/>
              </a:ln>
              <a:scene3d>
                <a:camera prst="legacyObliqueBottom"/>
                <a:lightRig rig="legacyFlat2" dir="t"/>
              </a:scene3d>
              <a:sp3d extrusionH="163500" prstMaterial="legacyMatte">
                <a:bevelT w="13500" h="13500" prst="angle"/>
                <a:bevelB w="13500" h="13500" prst="angle"/>
                <a:extrusionClr>
                  <a:srgbClr val="4D4D4D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16519" name="自选图形 23"/>
              <p:cNvSpPr>
                <a:spLocks noChangeArrowheads="1"/>
              </p:cNvSpPr>
              <p:nvPr/>
            </p:nvSpPr>
            <p:spPr bwMode="gray">
              <a:xfrm>
                <a:off x="2644" y="2888"/>
                <a:ext cx="563" cy="439"/>
              </a:xfrm>
              <a:prstGeom prst="diamond">
                <a:avLst/>
              </a:prstGeom>
              <a:solidFill>
                <a:srgbClr val="969696"/>
              </a:solidFill>
              <a:ln w="9525">
                <a:miter lim="800000"/>
                <a:headEnd/>
                <a:tailEnd/>
              </a:ln>
              <a:scene3d>
                <a:camera prst="legacyObliqueBottom"/>
                <a:lightRig rig="legacyFlat2" dir="t"/>
              </a:scene3d>
              <a:sp3d extrusionH="163500" prstMaterial="legacyMatte">
                <a:bevelT w="13500" h="13500" prst="angle"/>
                <a:bevelB w="13500" h="13500" prst="angle"/>
                <a:extrusionClr>
                  <a:srgbClr val="969696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16520" name="自选图形 24"/>
              <p:cNvSpPr>
                <a:spLocks noChangeArrowheads="1"/>
              </p:cNvSpPr>
              <p:nvPr/>
            </p:nvSpPr>
            <p:spPr bwMode="gray">
              <a:xfrm>
                <a:off x="2644" y="2841"/>
                <a:ext cx="563" cy="438"/>
              </a:xfrm>
              <a:prstGeom prst="diamond">
                <a:avLst/>
              </a:prstGeom>
              <a:gradFill rotWithShape="1">
                <a:gsLst>
                  <a:gs pos="0">
                    <a:srgbClr val="B2B2B2"/>
                  </a:gs>
                  <a:gs pos="100000">
                    <a:srgbClr val="ABABAB"/>
                  </a:gs>
                </a:gsLst>
                <a:lin ang="5400000" scaled="1"/>
              </a:gradFill>
              <a:ln w="9525">
                <a:miter lim="800000"/>
                <a:headEnd/>
                <a:tailEnd/>
              </a:ln>
              <a:scene3d>
                <a:camera prst="legacyObliqueBottom"/>
                <a:lightRig rig="legacyFlat2" dir="t"/>
              </a:scene3d>
              <a:sp3d extrusionH="163500" prstMaterial="legacyMatte">
                <a:bevelT w="13500" h="13500" prst="angle"/>
                <a:bevelB w="13500" h="13500" prst="angle"/>
                <a:extrusionClr>
                  <a:srgbClr val="B2B2B2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6473" name="组合 25"/>
            <p:cNvGrpSpPr>
              <a:grpSpLocks/>
            </p:cNvGrpSpPr>
            <p:nvPr/>
          </p:nvGrpSpPr>
          <p:grpSpPr bwMode="auto">
            <a:xfrm>
              <a:off x="2770" y="1108"/>
              <a:ext cx="1503" cy="1320"/>
              <a:chOff x="2897" y="845"/>
              <a:chExt cx="1743" cy="1611"/>
            </a:xfrm>
          </p:grpSpPr>
          <p:sp>
            <p:nvSpPr>
              <p:cNvPr id="16515" name="自选图形 26"/>
              <p:cNvSpPr>
                <a:spLocks noChangeArrowheads="1"/>
              </p:cNvSpPr>
              <p:nvPr/>
            </p:nvSpPr>
            <p:spPr bwMode="gray">
              <a:xfrm>
                <a:off x="2897" y="1109"/>
                <a:ext cx="1731" cy="1347"/>
              </a:xfrm>
              <a:prstGeom prst="diamond">
                <a:avLst/>
              </a:prstGeom>
              <a:solidFill>
                <a:srgbClr val="FFFFCC"/>
              </a:solidFill>
              <a:ln w="9525">
                <a:miter lim="800000"/>
                <a:headEnd/>
                <a:tailEnd/>
              </a:ln>
              <a:scene3d>
                <a:camera prst="legacyObliqueBottom"/>
                <a:lightRig rig="legacyFlat2" dir="t"/>
              </a:scene3d>
              <a:sp3d extrusionH="227000" prstMaterial="legacyMatte">
                <a:bevelT w="13500" h="13500" prst="angle"/>
                <a:bevelB w="13500" h="13500" prst="angle"/>
                <a:extrusionClr>
                  <a:srgbClr val="FFFFCC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16516" name="自选图形 27"/>
              <p:cNvSpPr>
                <a:spLocks noChangeArrowheads="1"/>
              </p:cNvSpPr>
              <p:nvPr/>
            </p:nvSpPr>
            <p:spPr bwMode="gray">
              <a:xfrm>
                <a:off x="2898" y="966"/>
                <a:ext cx="1731" cy="1347"/>
              </a:xfrm>
              <a:prstGeom prst="diamond">
                <a:avLst/>
              </a:prstGeom>
              <a:solidFill>
                <a:srgbClr val="FFCC66"/>
              </a:solidFill>
              <a:ln w="9525">
                <a:miter lim="800000"/>
                <a:headEnd/>
                <a:tailEnd/>
              </a:ln>
              <a:scene3d>
                <a:camera prst="legacyObliqueBottom"/>
                <a:lightRig rig="legacyFlat2" dir="t"/>
              </a:scene3d>
              <a:sp3d extrusionH="227000" prstMaterial="legacyMatte">
                <a:bevelT w="13500" h="13500" prst="angle"/>
                <a:bevelB w="13500" h="13500" prst="angle"/>
                <a:extrusionClr>
                  <a:srgbClr val="FFCC66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16517" name="自选图形 28"/>
              <p:cNvSpPr>
                <a:spLocks noChangeArrowheads="1"/>
              </p:cNvSpPr>
              <p:nvPr/>
            </p:nvSpPr>
            <p:spPr bwMode="gray">
              <a:xfrm>
                <a:off x="2909" y="845"/>
                <a:ext cx="1731" cy="1347"/>
              </a:xfrm>
              <a:prstGeom prst="diamond">
                <a:avLst/>
              </a:prstGeom>
              <a:gradFill rotWithShape="1">
                <a:gsLst>
                  <a:gs pos="0">
                    <a:srgbClr val="A96500"/>
                  </a:gs>
                  <a:gs pos="100000">
                    <a:srgbClr val="FF9900"/>
                  </a:gs>
                </a:gsLst>
                <a:lin ang="5400000" scaled="1"/>
              </a:gradFill>
              <a:ln w="9525">
                <a:miter lim="800000"/>
                <a:headEnd/>
                <a:tailEnd/>
              </a:ln>
              <a:scene3d>
                <a:camera prst="legacyObliqueBottom"/>
                <a:lightRig rig="legacyFlat2" dir="t"/>
              </a:scene3d>
              <a:sp3d extrusionH="227000" prstMaterial="legacyMatte">
                <a:bevelT w="13500" h="13500" prst="angle"/>
                <a:bevelB w="13500" h="13500" prst="angle"/>
                <a:extrusionClr>
                  <a:srgbClr val="FF9900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6474" name="组合 29"/>
            <p:cNvGrpSpPr>
              <a:grpSpLocks/>
            </p:cNvGrpSpPr>
            <p:nvPr/>
          </p:nvGrpSpPr>
          <p:grpSpPr bwMode="auto">
            <a:xfrm>
              <a:off x="1281" y="1104"/>
              <a:ext cx="1503" cy="1312"/>
              <a:chOff x="1179" y="849"/>
              <a:chExt cx="1743" cy="1601"/>
            </a:xfrm>
          </p:grpSpPr>
          <p:sp>
            <p:nvSpPr>
              <p:cNvPr id="16512" name="自选图形 30"/>
              <p:cNvSpPr>
                <a:spLocks noChangeArrowheads="1"/>
              </p:cNvSpPr>
              <p:nvPr/>
            </p:nvSpPr>
            <p:spPr bwMode="gray">
              <a:xfrm>
                <a:off x="1179" y="1103"/>
                <a:ext cx="1731" cy="1347"/>
              </a:xfrm>
              <a:prstGeom prst="diamond">
                <a:avLst/>
              </a:prstGeom>
              <a:solidFill>
                <a:srgbClr val="CCECFF"/>
              </a:solidFill>
              <a:ln w="9525">
                <a:miter lim="800000"/>
                <a:headEnd/>
                <a:tailEnd/>
              </a:ln>
              <a:scene3d>
                <a:camera prst="legacyObliqueBottom"/>
                <a:lightRig rig="legacyFlat2" dir="t"/>
              </a:scene3d>
              <a:sp3d extrusionH="227000" prstMaterial="legacyMatte">
                <a:bevelT w="13500" h="13500" prst="angle"/>
                <a:bevelB w="13500" h="13500" prst="angle"/>
                <a:extrusionClr>
                  <a:srgbClr val="CCECFF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16513" name="自选图形 31"/>
              <p:cNvSpPr>
                <a:spLocks noChangeArrowheads="1"/>
              </p:cNvSpPr>
              <p:nvPr/>
            </p:nvSpPr>
            <p:spPr bwMode="gray">
              <a:xfrm>
                <a:off x="1180" y="970"/>
                <a:ext cx="1731" cy="1347"/>
              </a:xfrm>
              <a:prstGeom prst="diamond">
                <a:avLst/>
              </a:prstGeom>
              <a:solidFill>
                <a:srgbClr val="CC99FF"/>
              </a:solidFill>
              <a:ln w="9525">
                <a:miter lim="800000"/>
                <a:headEnd/>
                <a:tailEnd/>
              </a:ln>
              <a:scene3d>
                <a:camera prst="legacyObliqueBottom"/>
                <a:lightRig rig="legacyFlat2" dir="t"/>
              </a:scene3d>
              <a:sp3d extrusionH="227000" prstMaterial="legacyMatte">
                <a:bevelT w="13500" h="13500" prst="angle"/>
                <a:bevelB w="13500" h="13500" prst="angle"/>
                <a:extrusionClr>
                  <a:srgbClr val="CC99FF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16514" name="自选图形 32"/>
              <p:cNvSpPr>
                <a:spLocks noChangeArrowheads="1"/>
              </p:cNvSpPr>
              <p:nvPr/>
            </p:nvSpPr>
            <p:spPr bwMode="gray">
              <a:xfrm>
                <a:off x="1191" y="849"/>
                <a:ext cx="1731" cy="1347"/>
              </a:xfrm>
              <a:prstGeom prst="diamond">
                <a:avLst/>
              </a:prstGeom>
              <a:gradFill rotWithShape="1">
                <a:gsLst>
                  <a:gs pos="0">
                    <a:srgbClr val="393956"/>
                  </a:gs>
                  <a:gs pos="100000">
                    <a:srgbClr val="666699"/>
                  </a:gs>
                </a:gsLst>
                <a:lin ang="5400000" scaled="1"/>
              </a:gradFill>
              <a:ln w="9525">
                <a:miter lim="800000"/>
                <a:headEnd/>
                <a:tailEnd/>
              </a:ln>
              <a:scene3d>
                <a:camera prst="legacyObliqueBottom"/>
                <a:lightRig rig="legacyFlat2" dir="t"/>
              </a:scene3d>
              <a:sp3d extrusionH="227000" prstMaterial="legacyMatte">
                <a:bevelT w="13500" h="13500" prst="angle"/>
                <a:bevelB w="13500" h="13500" prst="angle"/>
                <a:extrusionClr>
                  <a:srgbClr val="666699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6475" name="矩形 33"/>
            <p:cNvSpPr>
              <a:spLocks noChangeArrowheads="1"/>
            </p:cNvSpPr>
            <p:nvPr/>
          </p:nvSpPr>
          <p:spPr bwMode="gray">
            <a:xfrm>
              <a:off x="1952" y="1572"/>
              <a:ext cx="253" cy="46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endParaRPr lang="zh-CN" altLang="zh-CN" sz="1600">
                <a:solidFill>
                  <a:schemeClr val="bg1"/>
                </a:solidFill>
              </a:endParaRPr>
            </a:p>
          </p:txBody>
        </p:sp>
        <p:sp>
          <p:nvSpPr>
            <p:cNvPr id="16476" name="矩形 34"/>
            <p:cNvSpPr>
              <a:spLocks noChangeArrowheads="1"/>
            </p:cNvSpPr>
            <p:nvPr/>
          </p:nvSpPr>
          <p:spPr bwMode="gray">
            <a:xfrm>
              <a:off x="3436" y="1572"/>
              <a:ext cx="252" cy="46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endParaRPr lang="zh-CN" altLang="zh-CN" sz="1600">
                <a:solidFill>
                  <a:schemeClr val="bg1"/>
                </a:solidFill>
              </a:endParaRPr>
            </a:p>
          </p:txBody>
        </p:sp>
        <p:sp>
          <p:nvSpPr>
            <p:cNvPr id="16477" name="矩形 35"/>
            <p:cNvSpPr>
              <a:spLocks noChangeArrowheads="1"/>
            </p:cNvSpPr>
            <p:nvPr/>
          </p:nvSpPr>
          <p:spPr bwMode="gray">
            <a:xfrm>
              <a:off x="2631" y="2255"/>
              <a:ext cx="252" cy="54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endParaRPr lang="zh-CN" altLang="zh-CN" sz="2000" b="1"/>
            </a:p>
          </p:txBody>
        </p:sp>
        <p:sp>
          <p:nvSpPr>
            <p:cNvPr id="16478" name="椭圆 36"/>
            <p:cNvSpPr>
              <a:spLocks noChangeArrowheads="1"/>
            </p:cNvSpPr>
            <p:nvPr/>
          </p:nvSpPr>
          <p:spPr bwMode="gray">
            <a:xfrm>
              <a:off x="1942" y="1290"/>
              <a:ext cx="303" cy="289"/>
            </a:xfrm>
            <a:prstGeom prst="ellipse">
              <a:avLst/>
            </a:prstGeom>
            <a:solidFill>
              <a:srgbClr val="CCCCFF"/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79" name="文本框 37"/>
            <p:cNvSpPr txBox="1">
              <a:spLocks noChangeArrowheads="1"/>
            </p:cNvSpPr>
            <p:nvPr/>
          </p:nvSpPr>
          <p:spPr bwMode="gray">
            <a:xfrm>
              <a:off x="1967" y="1300"/>
              <a:ext cx="253" cy="62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endParaRPr lang="zh-CN" altLang="zh-CN" sz="2400" b="1">
                <a:solidFill>
                  <a:srgbClr val="5F5F5F"/>
                </a:solidFill>
              </a:endParaRPr>
            </a:p>
          </p:txBody>
        </p:sp>
        <p:sp>
          <p:nvSpPr>
            <p:cNvPr id="16480" name="椭圆 38"/>
            <p:cNvSpPr>
              <a:spLocks noChangeArrowheads="1"/>
            </p:cNvSpPr>
            <p:nvPr/>
          </p:nvSpPr>
          <p:spPr bwMode="gray">
            <a:xfrm>
              <a:off x="3430" y="1290"/>
              <a:ext cx="304" cy="289"/>
            </a:xfrm>
            <a:prstGeom prst="ellipse">
              <a:avLst/>
            </a:prstGeom>
            <a:solidFill>
              <a:srgbClr val="FFCC99"/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81" name="文本框 39"/>
            <p:cNvSpPr txBox="1">
              <a:spLocks noChangeArrowheads="1"/>
            </p:cNvSpPr>
            <p:nvPr/>
          </p:nvSpPr>
          <p:spPr bwMode="gray">
            <a:xfrm>
              <a:off x="3457" y="1302"/>
              <a:ext cx="253" cy="62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endParaRPr lang="zh-CN" altLang="zh-CN" sz="2400" b="1">
                <a:solidFill>
                  <a:srgbClr val="5F5F5F"/>
                </a:solidFill>
              </a:endParaRPr>
            </a:p>
          </p:txBody>
        </p:sp>
        <p:grpSp>
          <p:nvGrpSpPr>
            <p:cNvPr id="16482" name="组合 40"/>
            <p:cNvGrpSpPr>
              <a:grpSpLocks/>
            </p:cNvGrpSpPr>
            <p:nvPr/>
          </p:nvGrpSpPr>
          <p:grpSpPr bwMode="auto">
            <a:xfrm>
              <a:off x="3537" y="2175"/>
              <a:ext cx="486" cy="434"/>
              <a:chOff x="2644" y="2841"/>
              <a:chExt cx="563" cy="529"/>
            </a:xfrm>
          </p:grpSpPr>
          <p:sp>
            <p:nvSpPr>
              <p:cNvPr id="16509" name="自选图形 41"/>
              <p:cNvSpPr>
                <a:spLocks noChangeArrowheads="1"/>
              </p:cNvSpPr>
              <p:nvPr/>
            </p:nvSpPr>
            <p:spPr bwMode="gray">
              <a:xfrm>
                <a:off x="2644" y="2932"/>
                <a:ext cx="563" cy="438"/>
              </a:xfrm>
              <a:prstGeom prst="diamond">
                <a:avLst/>
              </a:prstGeom>
              <a:solidFill>
                <a:srgbClr val="4D4D4D"/>
              </a:solidFill>
              <a:ln w="9525">
                <a:miter lim="800000"/>
                <a:headEnd/>
                <a:tailEnd/>
              </a:ln>
              <a:scene3d>
                <a:camera prst="legacyObliqueBottom"/>
                <a:lightRig rig="legacyFlat2" dir="t"/>
              </a:scene3d>
              <a:sp3d extrusionH="163500" prstMaterial="legacyMatte">
                <a:bevelT w="13500" h="13500" prst="angle"/>
                <a:bevelB w="13500" h="13500" prst="angle"/>
                <a:extrusionClr>
                  <a:srgbClr val="4D4D4D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16510" name="自选图形 42"/>
              <p:cNvSpPr>
                <a:spLocks noChangeArrowheads="1"/>
              </p:cNvSpPr>
              <p:nvPr/>
            </p:nvSpPr>
            <p:spPr bwMode="gray">
              <a:xfrm>
                <a:off x="2644" y="2888"/>
                <a:ext cx="563" cy="439"/>
              </a:xfrm>
              <a:prstGeom prst="diamond">
                <a:avLst/>
              </a:prstGeom>
              <a:solidFill>
                <a:srgbClr val="969696"/>
              </a:solidFill>
              <a:ln w="9525">
                <a:miter lim="800000"/>
                <a:headEnd/>
                <a:tailEnd/>
              </a:ln>
              <a:scene3d>
                <a:camera prst="legacyObliqueBottom"/>
                <a:lightRig rig="legacyFlat2" dir="t"/>
              </a:scene3d>
              <a:sp3d extrusionH="163500" prstMaterial="legacyMatte">
                <a:bevelT w="13500" h="13500" prst="angle"/>
                <a:bevelB w="13500" h="13500" prst="angle"/>
                <a:extrusionClr>
                  <a:srgbClr val="969696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16511" name="自选图形 43"/>
              <p:cNvSpPr>
                <a:spLocks noChangeArrowheads="1"/>
              </p:cNvSpPr>
              <p:nvPr/>
            </p:nvSpPr>
            <p:spPr bwMode="gray">
              <a:xfrm>
                <a:off x="2644" y="2841"/>
                <a:ext cx="563" cy="438"/>
              </a:xfrm>
              <a:prstGeom prst="diamond">
                <a:avLst/>
              </a:prstGeom>
              <a:gradFill rotWithShape="1">
                <a:gsLst>
                  <a:gs pos="0">
                    <a:srgbClr val="B2B2B2"/>
                  </a:gs>
                  <a:gs pos="100000">
                    <a:srgbClr val="B7B7B7"/>
                  </a:gs>
                </a:gsLst>
                <a:lin ang="5400000" scaled="1"/>
              </a:gradFill>
              <a:ln w="9525">
                <a:miter lim="800000"/>
                <a:headEnd/>
                <a:tailEnd/>
              </a:ln>
              <a:scene3d>
                <a:camera prst="legacyObliqueBottom"/>
                <a:lightRig rig="legacyFlat2" dir="t"/>
              </a:scene3d>
              <a:sp3d extrusionH="163500" prstMaterial="legacyMatte">
                <a:bevelT w="13500" h="13500" prst="angle"/>
                <a:bevelB w="13500" h="13500" prst="angle"/>
                <a:extrusionClr>
                  <a:srgbClr val="B2B2B2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6483" name="组合 44"/>
            <p:cNvGrpSpPr>
              <a:grpSpLocks/>
            </p:cNvGrpSpPr>
            <p:nvPr/>
          </p:nvGrpSpPr>
          <p:grpSpPr bwMode="auto">
            <a:xfrm>
              <a:off x="2770" y="2361"/>
              <a:ext cx="1503" cy="1316"/>
              <a:chOff x="2916" y="2200"/>
              <a:chExt cx="1743" cy="1605"/>
            </a:xfrm>
          </p:grpSpPr>
          <p:sp>
            <p:nvSpPr>
              <p:cNvPr id="16506" name="自选图形 45"/>
              <p:cNvSpPr>
                <a:spLocks noChangeArrowheads="1"/>
              </p:cNvSpPr>
              <p:nvPr/>
            </p:nvSpPr>
            <p:spPr bwMode="gray">
              <a:xfrm>
                <a:off x="2916" y="2458"/>
                <a:ext cx="1731" cy="1347"/>
              </a:xfrm>
              <a:prstGeom prst="diamond">
                <a:avLst/>
              </a:prstGeom>
              <a:solidFill>
                <a:srgbClr val="CCFFFF"/>
              </a:solidFill>
              <a:ln w="9525">
                <a:miter lim="800000"/>
                <a:headEnd/>
                <a:tailEnd/>
              </a:ln>
              <a:scene3d>
                <a:camera prst="legacyObliqueBottom"/>
                <a:lightRig rig="legacyFlat2" dir="t"/>
              </a:scene3d>
              <a:sp3d extrusionH="227000" prstMaterial="legacyMatte">
                <a:bevelT w="13500" h="13500" prst="angle"/>
                <a:bevelB w="13500" h="13500" prst="angle"/>
                <a:extrusionClr>
                  <a:srgbClr val="CCFFFF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16507" name="自选图形 46"/>
              <p:cNvSpPr>
                <a:spLocks noChangeArrowheads="1"/>
              </p:cNvSpPr>
              <p:nvPr/>
            </p:nvSpPr>
            <p:spPr bwMode="gray">
              <a:xfrm>
                <a:off x="2917" y="2328"/>
                <a:ext cx="1731" cy="1347"/>
              </a:xfrm>
              <a:prstGeom prst="diamond">
                <a:avLst/>
              </a:prstGeom>
              <a:solidFill>
                <a:srgbClr val="33CCFF"/>
              </a:solidFill>
              <a:ln w="9525">
                <a:miter lim="800000"/>
                <a:headEnd/>
                <a:tailEnd/>
              </a:ln>
              <a:scene3d>
                <a:camera prst="legacyObliqueBottom"/>
                <a:lightRig rig="legacyFlat2" dir="t"/>
              </a:scene3d>
              <a:sp3d extrusionH="227000" prstMaterial="legacyMatte">
                <a:bevelT w="13500" h="13500" prst="angle"/>
                <a:bevelB w="13500" h="13500" prst="angle"/>
                <a:extrusionClr>
                  <a:srgbClr val="33CCFF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16508" name="自选图形 47"/>
              <p:cNvSpPr>
                <a:spLocks noChangeArrowheads="1"/>
              </p:cNvSpPr>
              <p:nvPr/>
            </p:nvSpPr>
            <p:spPr bwMode="gray">
              <a:xfrm>
                <a:off x="2928" y="2200"/>
                <a:ext cx="1731" cy="1347"/>
              </a:xfrm>
              <a:prstGeom prst="diamond">
                <a:avLst/>
              </a:prstGeom>
              <a:gradFill rotWithShape="1">
                <a:gsLst>
                  <a:gs pos="0">
                    <a:srgbClr val="006587"/>
                  </a:gs>
                  <a:gs pos="100000">
                    <a:srgbClr val="0099CC"/>
                  </a:gs>
                </a:gsLst>
                <a:lin ang="5400000" scaled="1"/>
              </a:gradFill>
              <a:ln w="9525">
                <a:miter lim="800000"/>
                <a:headEnd/>
                <a:tailEnd/>
              </a:ln>
              <a:scene3d>
                <a:camera prst="legacyObliqueBottom"/>
                <a:lightRig rig="legacyFlat2" dir="t"/>
              </a:scene3d>
              <a:sp3d extrusionH="227000" prstMaterial="legacyMatte">
                <a:bevelT w="13500" h="13500" prst="angle"/>
                <a:bevelB w="13500" h="13500" prst="angle"/>
                <a:extrusionClr>
                  <a:srgbClr val="0099CC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6484" name="矩形 48"/>
            <p:cNvSpPr>
              <a:spLocks noChangeArrowheads="1"/>
            </p:cNvSpPr>
            <p:nvPr/>
          </p:nvSpPr>
          <p:spPr bwMode="gray">
            <a:xfrm>
              <a:off x="3440" y="2879"/>
              <a:ext cx="252" cy="46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endParaRPr lang="zh-CN" altLang="zh-CN" sz="1600">
                <a:solidFill>
                  <a:schemeClr val="bg1"/>
                </a:solidFill>
              </a:endParaRPr>
            </a:p>
          </p:txBody>
        </p:sp>
        <p:sp>
          <p:nvSpPr>
            <p:cNvPr id="16485" name="椭圆 49"/>
            <p:cNvSpPr>
              <a:spLocks noChangeArrowheads="1"/>
            </p:cNvSpPr>
            <p:nvPr/>
          </p:nvSpPr>
          <p:spPr bwMode="gray">
            <a:xfrm>
              <a:off x="3422" y="2585"/>
              <a:ext cx="303" cy="289"/>
            </a:xfrm>
            <a:prstGeom prst="ellipse">
              <a:avLst/>
            </a:prstGeom>
            <a:solidFill>
              <a:srgbClr val="CCFFFF">
                <a:alpha val="79999"/>
              </a:srgbClr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86" name="文本框 50"/>
            <p:cNvSpPr txBox="1">
              <a:spLocks noChangeArrowheads="1"/>
            </p:cNvSpPr>
            <p:nvPr/>
          </p:nvSpPr>
          <p:spPr bwMode="gray">
            <a:xfrm>
              <a:off x="3455" y="2598"/>
              <a:ext cx="253" cy="6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endParaRPr lang="zh-CN" altLang="zh-CN" sz="2400" b="1">
                <a:solidFill>
                  <a:srgbClr val="5F5F5F"/>
                </a:solidFill>
              </a:endParaRPr>
            </a:p>
          </p:txBody>
        </p:sp>
        <p:grpSp>
          <p:nvGrpSpPr>
            <p:cNvPr id="16487" name="组合 51"/>
            <p:cNvGrpSpPr>
              <a:grpSpLocks/>
            </p:cNvGrpSpPr>
            <p:nvPr/>
          </p:nvGrpSpPr>
          <p:grpSpPr bwMode="auto">
            <a:xfrm>
              <a:off x="1548" y="2205"/>
              <a:ext cx="486" cy="433"/>
              <a:chOff x="2644" y="2841"/>
              <a:chExt cx="563" cy="529"/>
            </a:xfrm>
          </p:grpSpPr>
          <p:sp>
            <p:nvSpPr>
              <p:cNvPr id="16503" name="自选图形 52"/>
              <p:cNvSpPr>
                <a:spLocks noChangeArrowheads="1"/>
              </p:cNvSpPr>
              <p:nvPr/>
            </p:nvSpPr>
            <p:spPr bwMode="gray">
              <a:xfrm>
                <a:off x="2644" y="2932"/>
                <a:ext cx="563" cy="438"/>
              </a:xfrm>
              <a:prstGeom prst="diamond">
                <a:avLst/>
              </a:prstGeom>
              <a:solidFill>
                <a:srgbClr val="4D4D4D"/>
              </a:solidFill>
              <a:ln w="9525">
                <a:miter lim="800000"/>
                <a:headEnd/>
                <a:tailEnd/>
              </a:ln>
              <a:scene3d>
                <a:camera prst="legacyObliqueBottom"/>
                <a:lightRig rig="legacyFlat2" dir="t"/>
              </a:scene3d>
              <a:sp3d extrusionH="163500" prstMaterial="legacyMatte">
                <a:bevelT w="13500" h="13500" prst="angle"/>
                <a:bevelB w="13500" h="13500" prst="angle"/>
                <a:extrusionClr>
                  <a:srgbClr val="4D4D4D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16504" name="自选图形 53"/>
              <p:cNvSpPr>
                <a:spLocks noChangeArrowheads="1"/>
              </p:cNvSpPr>
              <p:nvPr/>
            </p:nvSpPr>
            <p:spPr bwMode="gray">
              <a:xfrm>
                <a:off x="2644" y="2888"/>
                <a:ext cx="563" cy="439"/>
              </a:xfrm>
              <a:prstGeom prst="diamond">
                <a:avLst/>
              </a:prstGeom>
              <a:solidFill>
                <a:srgbClr val="969696"/>
              </a:solidFill>
              <a:ln w="9525">
                <a:miter lim="800000"/>
                <a:headEnd/>
                <a:tailEnd/>
              </a:ln>
              <a:scene3d>
                <a:camera prst="legacyObliqueBottom"/>
                <a:lightRig rig="legacyFlat2" dir="t"/>
              </a:scene3d>
              <a:sp3d extrusionH="163500" prstMaterial="legacyMatte">
                <a:bevelT w="13500" h="13500" prst="angle"/>
                <a:bevelB w="13500" h="13500" prst="angle"/>
                <a:extrusionClr>
                  <a:srgbClr val="969696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16505" name="自选图形 54"/>
              <p:cNvSpPr>
                <a:spLocks noChangeArrowheads="1"/>
              </p:cNvSpPr>
              <p:nvPr/>
            </p:nvSpPr>
            <p:spPr bwMode="gray">
              <a:xfrm>
                <a:off x="2644" y="2841"/>
                <a:ext cx="563" cy="438"/>
              </a:xfrm>
              <a:prstGeom prst="diamond">
                <a:avLst/>
              </a:prstGeom>
              <a:gradFill rotWithShape="1">
                <a:gsLst>
                  <a:gs pos="0">
                    <a:srgbClr val="B2B2B2"/>
                  </a:gs>
                  <a:gs pos="100000">
                    <a:srgbClr val="ABABAB"/>
                  </a:gs>
                </a:gsLst>
                <a:lin ang="5400000" scaled="1"/>
              </a:gradFill>
              <a:ln w="9525">
                <a:miter lim="800000"/>
                <a:headEnd/>
                <a:tailEnd/>
              </a:ln>
              <a:scene3d>
                <a:camera prst="legacyObliqueBottom"/>
                <a:lightRig rig="legacyFlat2" dir="t"/>
              </a:scene3d>
              <a:sp3d extrusionH="163500" prstMaterial="legacyMatte">
                <a:bevelT w="13500" h="13500" prst="angle"/>
                <a:bevelB w="13500" h="13500" prst="angle"/>
                <a:extrusionClr>
                  <a:srgbClr val="B2B2B2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6488" name="组合 55"/>
            <p:cNvGrpSpPr>
              <a:grpSpLocks/>
            </p:cNvGrpSpPr>
            <p:nvPr/>
          </p:nvGrpSpPr>
          <p:grpSpPr bwMode="auto">
            <a:xfrm>
              <a:off x="1280" y="2359"/>
              <a:ext cx="1503" cy="1311"/>
              <a:chOff x="1185" y="2206"/>
              <a:chExt cx="1743" cy="1599"/>
            </a:xfrm>
          </p:grpSpPr>
          <p:sp>
            <p:nvSpPr>
              <p:cNvPr id="16500" name="自选图形 56"/>
              <p:cNvSpPr>
                <a:spLocks noChangeArrowheads="1"/>
              </p:cNvSpPr>
              <p:nvPr/>
            </p:nvSpPr>
            <p:spPr bwMode="gray">
              <a:xfrm>
                <a:off x="1185" y="2458"/>
                <a:ext cx="1731" cy="1347"/>
              </a:xfrm>
              <a:prstGeom prst="diamond">
                <a:avLst/>
              </a:prstGeom>
              <a:solidFill>
                <a:srgbClr val="CCFFCC"/>
              </a:solidFill>
              <a:ln w="9525">
                <a:miter lim="800000"/>
                <a:headEnd/>
                <a:tailEnd/>
              </a:ln>
              <a:scene3d>
                <a:camera prst="legacyObliqueBottom"/>
                <a:lightRig rig="legacyFlat2" dir="t"/>
              </a:scene3d>
              <a:sp3d extrusionH="227000" prstMaterial="legacyMatte">
                <a:bevelT w="13500" h="13500" prst="angle"/>
                <a:bevelB w="13500" h="13500" prst="angle"/>
                <a:extrusionClr>
                  <a:srgbClr val="CCFFCC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16501" name="自选图形 57"/>
              <p:cNvSpPr>
                <a:spLocks noChangeArrowheads="1"/>
              </p:cNvSpPr>
              <p:nvPr/>
            </p:nvSpPr>
            <p:spPr bwMode="gray">
              <a:xfrm>
                <a:off x="1186" y="2327"/>
                <a:ext cx="1731" cy="1347"/>
              </a:xfrm>
              <a:prstGeom prst="diamond">
                <a:avLst/>
              </a:prstGeom>
              <a:solidFill>
                <a:srgbClr val="66FF66"/>
              </a:solidFill>
              <a:ln w="9525">
                <a:miter lim="800000"/>
                <a:headEnd/>
                <a:tailEnd/>
              </a:ln>
              <a:scene3d>
                <a:camera prst="legacyObliqueBottom"/>
                <a:lightRig rig="legacyFlat2" dir="t"/>
              </a:scene3d>
              <a:sp3d extrusionH="227000" prstMaterial="legacyMatte">
                <a:bevelT w="13500" h="13500" prst="angle"/>
                <a:bevelB w="13500" h="13500" prst="angle"/>
                <a:extrusionClr>
                  <a:srgbClr val="66FF66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16502" name="自选图形 58"/>
              <p:cNvSpPr>
                <a:spLocks noChangeArrowheads="1"/>
              </p:cNvSpPr>
              <p:nvPr/>
            </p:nvSpPr>
            <p:spPr bwMode="gray">
              <a:xfrm>
                <a:off x="1197" y="2206"/>
                <a:ext cx="1731" cy="1347"/>
              </a:xfrm>
              <a:prstGeom prst="diamond">
                <a:avLst/>
              </a:prstGeom>
              <a:gradFill rotWithShape="1">
                <a:gsLst>
                  <a:gs pos="0">
                    <a:srgbClr val="009B4E"/>
                  </a:gs>
                  <a:gs pos="100000">
                    <a:srgbClr val="00CC66"/>
                  </a:gs>
                </a:gsLst>
                <a:lin ang="5400000" scaled="1"/>
              </a:gradFill>
              <a:ln w="9525">
                <a:miter lim="800000"/>
                <a:headEnd/>
                <a:tailEnd/>
              </a:ln>
              <a:scene3d>
                <a:camera prst="legacyObliqueBottom"/>
                <a:lightRig rig="legacyFlat2" dir="t"/>
              </a:scene3d>
              <a:sp3d extrusionH="227000" prstMaterial="legacyMatte">
                <a:bevelT w="13500" h="13500" prst="angle"/>
                <a:bevelB w="13500" h="13500" prst="angle"/>
                <a:extrusionClr>
                  <a:srgbClr val="00CC66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6489" name="矩形 59"/>
            <p:cNvSpPr>
              <a:spLocks noChangeArrowheads="1"/>
            </p:cNvSpPr>
            <p:nvPr/>
          </p:nvSpPr>
          <p:spPr bwMode="gray">
            <a:xfrm>
              <a:off x="1957" y="2879"/>
              <a:ext cx="252" cy="46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endParaRPr lang="zh-CN" altLang="zh-CN" sz="1600">
                <a:solidFill>
                  <a:schemeClr val="bg1"/>
                </a:solidFill>
              </a:endParaRPr>
            </a:p>
          </p:txBody>
        </p:sp>
        <p:sp>
          <p:nvSpPr>
            <p:cNvPr id="16490" name="椭圆 60"/>
            <p:cNvSpPr>
              <a:spLocks noChangeArrowheads="1"/>
            </p:cNvSpPr>
            <p:nvPr/>
          </p:nvSpPr>
          <p:spPr bwMode="gray">
            <a:xfrm>
              <a:off x="1942" y="2585"/>
              <a:ext cx="303" cy="289"/>
            </a:xfrm>
            <a:prstGeom prst="ellipse">
              <a:avLst/>
            </a:prstGeom>
            <a:solidFill>
              <a:srgbClr val="CCFFCC">
                <a:alpha val="70195"/>
              </a:srgbClr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91" name="文本框 61"/>
            <p:cNvSpPr txBox="1">
              <a:spLocks noChangeArrowheads="1"/>
            </p:cNvSpPr>
            <p:nvPr/>
          </p:nvSpPr>
          <p:spPr bwMode="gray">
            <a:xfrm>
              <a:off x="1970" y="2585"/>
              <a:ext cx="252" cy="6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endParaRPr lang="zh-CN" altLang="zh-CN" sz="2400" b="1">
                <a:solidFill>
                  <a:srgbClr val="5F5F5F"/>
                </a:solidFill>
              </a:endParaRPr>
            </a:p>
          </p:txBody>
        </p:sp>
        <p:grpSp>
          <p:nvGrpSpPr>
            <p:cNvPr id="16492" name="组合 62"/>
            <p:cNvGrpSpPr>
              <a:grpSpLocks/>
            </p:cNvGrpSpPr>
            <p:nvPr/>
          </p:nvGrpSpPr>
          <p:grpSpPr bwMode="auto">
            <a:xfrm>
              <a:off x="2514" y="3057"/>
              <a:ext cx="486" cy="434"/>
              <a:chOff x="2644" y="2841"/>
              <a:chExt cx="563" cy="529"/>
            </a:xfrm>
          </p:grpSpPr>
          <p:sp>
            <p:nvSpPr>
              <p:cNvPr id="16497" name="自选图形 63"/>
              <p:cNvSpPr>
                <a:spLocks noChangeArrowheads="1"/>
              </p:cNvSpPr>
              <p:nvPr/>
            </p:nvSpPr>
            <p:spPr bwMode="gray">
              <a:xfrm>
                <a:off x="2644" y="2932"/>
                <a:ext cx="563" cy="438"/>
              </a:xfrm>
              <a:prstGeom prst="diamond">
                <a:avLst/>
              </a:prstGeom>
              <a:solidFill>
                <a:srgbClr val="4D4D4D"/>
              </a:solidFill>
              <a:ln w="9525">
                <a:miter lim="800000"/>
                <a:headEnd/>
                <a:tailEnd/>
              </a:ln>
              <a:scene3d>
                <a:camera prst="legacyObliqueBottom"/>
                <a:lightRig rig="legacyFlat2" dir="t"/>
              </a:scene3d>
              <a:sp3d extrusionH="163500" prstMaterial="legacyMatte">
                <a:bevelT w="13500" h="13500" prst="angle"/>
                <a:bevelB w="13500" h="13500" prst="angle"/>
                <a:extrusionClr>
                  <a:srgbClr val="4D4D4D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16498" name="自选图形 64"/>
              <p:cNvSpPr>
                <a:spLocks noChangeArrowheads="1"/>
              </p:cNvSpPr>
              <p:nvPr/>
            </p:nvSpPr>
            <p:spPr bwMode="gray">
              <a:xfrm>
                <a:off x="2644" y="2888"/>
                <a:ext cx="563" cy="439"/>
              </a:xfrm>
              <a:prstGeom prst="diamond">
                <a:avLst/>
              </a:prstGeom>
              <a:solidFill>
                <a:srgbClr val="969696"/>
              </a:solidFill>
              <a:ln w="9525">
                <a:miter lim="800000"/>
                <a:headEnd/>
                <a:tailEnd/>
              </a:ln>
              <a:scene3d>
                <a:camera prst="legacyObliqueBottom"/>
                <a:lightRig rig="legacyFlat2" dir="t"/>
              </a:scene3d>
              <a:sp3d extrusionH="163500" prstMaterial="legacyMatte">
                <a:bevelT w="13500" h="13500" prst="angle"/>
                <a:bevelB w="13500" h="13500" prst="angle"/>
                <a:extrusionClr>
                  <a:srgbClr val="969696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16499" name="自选图形 65"/>
              <p:cNvSpPr>
                <a:spLocks noChangeArrowheads="1"/>
              </p:cNvSpPr>
              <p:nvPr/>
            </p:nvSpPr>
            <p:spPr bwMode="gray">
              <a:xfrm>
                <a:off x="2644" y="2841"/>
                <a:ext cx="563" cy="438"/>
              </a:xfrm>
              <a:prstGeom prst="diamond">
                <a:avLst/>
              </a:prstGeom>
              <a:gradFill rotWithShape="1">
                <a:gsLst>
                  <a:gs pos="0">
                    <a:srgbClr val="B2B2B2"/>
                  </a:gs>
                  <a:gs pos="100000">
                    <a:srgbClr val="ABABAB"/>
                  </a:gs>
                </a:gsLst>
                <a:lin ang="5400000" scaled="1"/>
              </a:gradFill>
              <a:ln w="9525">
                <a:miter lim="800000"/>
                <a:headEnd/>
                <a:tailEnd/>
              </a:ln>
              <a:scene3d>
                <a:camera prst="legacyObliqueBottom"/>
                <a:lightRig rig="legacyFlat2" dir="t"/>
              </a:scene3d>
              <a:sp3d extrusionH="163500" prstMaterial="legacyMatte">
                <a:bevelT w="13500" h="13500" prst="angle"/>
                <a:bevelB w="13500" h="13500" prst="angle"/>
                <a:extrusionClr>
                  <a:srgbClr val="B2B2B2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6493" name="文本框 66"/>
            <p:cNvSpPr txBox="1">
              <a:spLocks noChangeArrowheads="1"/>
            </p:cNvSpPr>
            <p:nvPr/>
          </p:nvSpPr>
          <p:spPr bwMode="gray">
            <a:xfrm>
              <a:off x="4053" y="1265"/>
              <a:ext cx="1277" cy="41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zh-CN" altLang="zh-CN" sz="1400">
                <a:solidFill>
                  <a:srgbClr val="333333"/>
                </a:solidFill>
              </a:endParaRPr>
            </a:p>
          </p:txBody>
        </p:sp>
        <p:sp>
          <p:nvSpPr>
            <p:cNvPr id="16494" name="文本框 67"/>
            <p:cNvSpPr txBox="1">
              <a:spLocks noChangeArrowheads="1"/>
            </p:cNvSpPr>
            <p:nvPr/>
          </p:nvSpPr>
          <p:spPr bwMode="gray">
            <a:xfrm>
              <a:off x="4099" y="2559"/>
              <a:ext cx="1277" cy="41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zh-CN" altLang="zh-CN" sz="1400">
                <a:solidFill>
                  <a:srgbClr val="333333"/>
                </a:solidFill>
              </a:endParaRPr>
            </a:p>
          </p:txBody>
        </p:sp>
        <p:sp>
          <p:nvSpPr>
            <p:cNvPr id="16495" name="文本框 68"/>
            <p:cNvSpPr txBox="1">
              <a:spLocks noChangeArrowheads="1"/>
            </p:cNvSpPr>
            <p:nvPr/>
          </p:nvSpPr>
          <p:spPr bwMode="gray">
            <a:xfrm>
              <a:off x="336" y="1248"/>
              <a:ext cx="1222" cy="41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zh-CN" altLang="zh-CN" sz="1400">
                <a:solidFill>
                  <a:srgbClr val="333333"/>
                </a:solidFill>
              </a:endParaRPr>
            </a:p>
          </p:txBody>
        </p:sp>
        <p:sp>
          <p:nvSpPr>
            <p:cNvPr id="16496" name="文本框 69"/>
            <p:cNvSpPr txBox="1">
              <a:spLocks noChangeArrowheads="1"/>
            </p:cNvSpPr>
            <p:nvPr/>
          </p:nvSpPr>
          <p:spPr bwMode="gray">
            <a:xfrm>
              <a:off x="343" y="2605"/>
              <a:ext cx="1222" cy="41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zh-CN" altLang="zh-CN" sz="1400">
                <a:solidFill>
                  <a:srgbClr val="333333"/>
                </a:solidFill>
              </a:endParaRPr>
            </a:p>
          </p:txBody>
        </p:sp>
      </p:grpSp>
      <p:grpSp>
        <p:nvGrpSpPr>
          <p:cNvPr id="15" name="组合 70"/>
          <p:cNvGrpSpPr>
            <a:grpSpLocks/>
          </p:cNvGrpSpPr>
          <p:nvPr/>
        </p:nvGrpSpPr>
        <p:grpSpPr bwMode="auto">
          <a:xfrm>
            <a:off x="5580063" y="4144963"/>
            <a:ext cx="2592387" cy="2092325"/>
            <a:chOff x="1002" y="1011"/>
            <a:chExt cx="3624" cy="2925"/>
          </a:xfrm>
        </p:grpSpPr>
        <p:sp>
          <p:nvSpPr>
            <p:cNvPr id="16394" name="弧线 71"/>
            <p:cNvSpPr>
              <a:spLocks/>
            </p:cNvSpPr>
            <p:nvPr/>
          </p:nvSpPr>
          <p:spPr bwMode="gray">
            <a:xfrm rot="17752284" flipH="1">
              <a:off x="3550" y="1886"/>
              <a:ext cx="1057" cy="1095"/>
            </a:xfrm>
            <a:custGeom>
              <a:avLst/>
              <a:gdLst>
                <a:gd name="T0" fmla="*/ 0 w 43200"/>
                <a:gd name="T1" fmla="*/ 1 h 43200"/>
                <a:gd name="T2" fmla="*/ 0 w 43200"/>
                <a:gd name="T3" fmla="*/ 1 h 43200"/>
                <a:gd name="T4" fmla="*/ 0 w 43200"/>
                <a:gd name="T5" fmla="*/ 0 h 43200"/>
                <a:gd name="T6" fmla="*/ 0 60000 65536"/>
                <a:gd name="T7" fmla="*/ 0 60000 65536"/>
                <a:gd name="T8" fmla="*/ 0 60000 65536"/>
                <a:gd name="T9" fmla="*/ 0 w 43200"/>
                <a:gd name="T10" fmla="*/ 0 h 43200"/>
                <a:gd name="T11" fmla="*/ 43200 w 43200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200" h="43200" fill="none" extrusionOk="0">
                  <a:moveTo>
                    <a:pt x="3603" y="33544"/>
                  </a:moveTo>
                  <a:cubicBezTo>
                    <a:pt x="1253" y="30004"/>
                    <a:pt x="0" y="258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3529"/>
                    <a:pt x="33529" y="43200"/>
                    <a:pt x="21600" y="43200"/>
                  </a:cubicBezTo>
                  <a:cubicBezTo>
                    <a:pt x="20467" y="43200"/>
                    <a:pt x="19337" y="43110"/>
                    <a:pt x="18219" y="42933"/>
                  </a:cubicBezTo>
                </a:path>
                <a:path w="43200" h="43200" stroke="0" extrusionOk="0">
                  <a:moveTo>
                    <a:pt x="3603" y="33544"/>
                  </a:moveTo>
                  <a:cubicBezTo>
                    <a:pt x="1253" y="30004"/>
                    <a:pt x="0" y="258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3529"/>
                    <a:pt x="33529" y="43200"/>
                    <a:pt x="21600" y="43200"/>
                  </a:cubicBezTo>
                  <a:cubicBezTo>
                    <a:pt x="20467" y="43200"/>
                    <a:pt x="19337" y="43110"/>
                    <a:pt x="18219" y="42933"/>
                  </a:cubicBezTo>
                  <a:lnTo>
                    <a:pt x="21600" y="21600"/>
                  </a:lnTo>
                  <a:lnTo>
                    <a:pt x="3603" y="33544"/>
                  </a:lnTo>
                  <a:close/>
                </a:path>
              </a:pathLst>
            </a:custGeom>
            <a:noFill/>
            <a:ln w="19050">
              <a:solidFill>
                <a:srgbClr val="1C1C1C"/>
              </a:solidFill>
              <a:prstDash val="sysDot"/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395" name="弧线 72"/>
            <p:cNvSpPr>
              <a:spLocks/>
            </p:cNvSpPr>
            <p:nvPr/>
          </p:nvSpPr>
          <p:spPr bwMode="gray">
            <a:xfrm rot="5400000" flipH="1">
              <a:off x="1148" y="998"/>
              <a:ext cx="870" cy="895"/>
            </a:xfrm>
            <a:custGeom>
              <a:avLst/>
              <a:gdLst>
                <a:gd name="T0" fmla="*/ 0 w 43200"/>
                <a:gd name="T1" fmla="*/ 0 h 42913"/>
                <a:gd name="T2" fmla="*/ 0 w 43200"/>
                <a:gd name="T3" fmla="*/ 0 h 42913"/>
                <a:gd name="T4" fmla="*/ 0 w 43200"/>
                <a:gd name="T5" fmla="*/ 0 h 42913"/>
                <a:gd name="T6" fmla="*/ 0 60000 65536"/>
                <a:gd name="T7" fmla="*/ 0 60000 65536"/>
                <a:gd name="T8" fmla="*/ 0 60000 65536"/>
                <a:gd name="T9" fmla="*/ 0 w 43200"/>
                <a:gd name="T10" fmla="*/ 0 h 42913"/>
                <a:gd name="T11" fmla="*/ 43200 w 43200"/>
                <a:gd name="T12" fmla="*/ 42913 h 429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200" h="42913" fill="none" extrusionOk="0">
                  <a:moveTo>
                    <a:pt x="14429" y="41974"/>
                  </a:moveTo>
                  <a:cubicBezTo>
                    <a:pt x="5783" y="38932"/>
                    <a:pt x="0" y="30765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173"/>
                    <a:pt x="35545" y="41193"/>
                    <a:pt x="25111" y="42912"/>
                  </a:cubicBezTo>
                </a:path>
                <a:path w="43200" h="42913" stroke="0" extrusionOk="0">
                  <a:moveTo>
                    <a:pt x="14429" y="41974"/>
                  </a:moveTo>
                  <a:cubicBezTo>
                    <a:pt x="5783" y="38932"/>
                    <a:pt x="0" y="30765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173"/>
                    <a:pt x="35545" y="41193"/>
                    <a:pt x="25111" y="42912"/>
                  </a:cubicBezTo>
                  <a:lnTo>
                    <a:pt x="21600" y="21600"/>
                  </a:lnTo>
                  <a:lnTo>
                    <a:pt x="14429" y="41974"/>
                  </a:lnTo>
                  <a:close/>
                </a:path>
              </a:pathLst>
            </a:custGeom>
            <a:noFill/>
            <a:ln w="12700" cap="rnd">
              <a:solidFill>
                <a:srgbClr val="1C1C1C"/>
              </a:solidFill>
              <a:prstDash val="sysDot"/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16396" name="图片 73" descr="circuler_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gray">
            <a:xfrm>
              <a:off x="3647" y="2001"/>
              <a:ext cx="860" cy="8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578" name="椭圆 74"/>
            <p:cNvSpPr>
              <a:spLocks noChangeArrowheads="1"/>
            </p:cNvSpPr>
            <p:nvPr/>
          </p:nvSpPr>
          <p:spPr bwMode="gray">
            <a:xfrm>
              <a:off x="3647" y="2001"/>
              <a:ext cx="855" cy="854"/>
            </a:xfrm>
            <a:prstGeom prst="ellipse">
              <a:avLst/>
            </a:prstGeom>
            <a:gradFill rotWithShape="1">
              <a:gsLst>
                <a:gs pos="0">
                  <a:srgbClr val="00CC66">
                    <a:gamma/>
                    <a:shade val="26275"/>
                    <a:invGamma/>
                    <a:alpha val="89999"/>
                  </a:srgbClr>
                </a:gs>
                <a:gs pos="50000">
                  <a:srgbClr val="00CC66">
                    <a:alpha val="45000"/>
                  </a:srgbClr>
                </a:gs>
                <a:gs pos="100000">
                  <a:srgbClr val="00CC66">
                    <a:gamma/>
                    <a:shade val="26275"/>
                    <a:invGamma/>
                    <a:alpha val="89999"/>
                  </a:srgbClr>
                </a:gs>
              </a:gsLst>
              <a:lin ang="540000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6400" name="任意多边形 75"/>
            <p:cNvSpPr>
              <a:spLocks/>
            </p:cNvSpPr>
            <p:nvPr/>
          </p:nvSpPr>
          <p:spPr bwMode="gray">
            <a:xfrm>
              <a:off x="3735" y="2018"/>
              <a:ext cx="672" cy="297"/>
            </a:xfrm>
            <a:custGeom>
              <a:avLst/>
              <a:gdLst>
                <a:gd name="T0" fmla="*/ 171 w 1321"/>
                <a:gd name="T1" fmla="*/ 29 h 712"/>
                <a:gd name="T2" fmla="*/ 173 w 1321"/>
                <a:gd name="T3" fmla="*/ 32 h 712"/>
                <a:gd name="T4" fmla="*/ 174 w 1321"/>
                <a:gd name="T5" fmla="*/ 35 h 712"/>
                <a:gd name="T6" fmla="*/ 173 w 1321"/>
                <a:gd name="T7" fmla="*/ 38 h 712"/>
                <a:gd name="T8" fmla="*/ 171 w 1321"/>
                <a:gd name="T9" fmla="*/ 40 h 712"/>
                <a:gd name="T10" fmla="*/ 167 w 1321"/>
                <a:gd name="T11" fmla="*/ 42 h 712"/>
                <a:gd name="T12" fmla="*/ 163 w 1321"/>
                <a:gd name="T13" fmla="*/ 44 h 712"/>
                <a:gd name="T14" fmla="*/ 157 w 1321"/>
                <a:gd name="T15" fmla="*/ 45 h 712"/>
                <a:gd name="T16" fmla="*/ 151 w 1321"/>
                <a:gd name="T17" fmla="*/ 47 h 712"/>
                <a:gd name="T18" fmla="*/ 144 w 1321"/>
                <a:gd name="T19" fmla="*/ 48 h 712"/>
                <a:gd name="T20" fmla="*/ 136 w 1321"/>
                <a:gd name="T21" fmla="*/ 50 h 712"/>
                <a:gd name="T22" fmla="*/ 127 w 1321"/>
                <a:gd name="T23" fmla="*/ 50 h 712"/>
                <a:gd name="T24" fmla="*/ 118 w 1321"/>
                <a:gd name="T25" fmla="*/ 51 h 712"/>
                <a:gd name="T26" fmla="*/ 108 w 1321"/>
                <a:gd name="T27" fmla="*/ 51 h 712"/>
                <a:gd name="T28" fmla="*/ 105 w 1321"/>
                <a:gd name="T29" fmla="*/ 52 h 712"/>
                <a:gd name="T30" fmla="*/ 63 w 1321"/>
                <a:gd name="T31" fmla="*/ 52 h 712"/>
                <a:gd name="T32" fmla="*/ 62 w 1321"/>
                <a:gd name="T33" fmla="*/ 52 h 712"/>
                <a:gd name="T34" fmla="*/ 54 w 1321"/>
                <a:gd name="T35" fmla="*/ 51 h 712"/>
                <a:gd name="T36" fmla="*/ 46 w 1321"/>
                <a:gd name="T37" fmla="*/ 51 h 712"/>
                <a:gd name="T38" fmla="*/ 38 w 1321"/>
                <a:gd name="T39" fmla="*/ 50 h 712"/>
                <a:gd name="T40" fmla="*/ 31 w 1321"/>
                <a:gd name="T41" fmla="*/ 50 h 712"/>
                <a:gd name="T42" fmla="*/ 24 w 1321"/>
                <a:gd name="T43" fmla="*/ 49 h 712"/>
                <a:gd name="T44" fmla="*/ 19 w 1321"/>
                <a:gd name="T45" fmla="*/ 48 h 712"/>
                <a:gd name="T46" fmla="*/ 13 w 1321"/>
                <a:gd name="T47" fmla="*/ 47 h 712"/>
                <a:gd name="T48" fmla="*/ 9 w 1321"/>
                <a:gd name="T49" fmla="*/ 46 h 712"/>
                <a:gd name="T50" fmla="*/ 5 w 1321"/>
                <a:gd name="T51" fmla="*/ 44 h 712"/>
                <a:gd name="T52" fmla="*/ 3 w 1321"/>
                <a:gd name="T53" fmla="*/ 42 h 712"/>
                <a:gd name="T54" fmla="*/ 1 w 1321"/>
                <a:gd name="T55" fmla="*/ 40 h 712"/>
                <a:gd name="T56" fmla="*/ 0 w 1321"/>
                <a:gd name="T57" fmla="*/ 38 h 712"/>
                <a:gd name="T58" fmla="*/ 0 w 1321"/>
                <a:gd name="T59" fmla="*/ 38 h 712"/>
                <a:gd name="T60" fmla="*/ 1 w 1321"/>
                <a:gd name="T61" fmla="*/ 35 h 712"/>
                <a:gd name="T62" fmla="*/ 2 w 1321"/>
                <a:gd name="T63" fmla="*/ 33 h 712"/>
                <a:gd name="T64" fmla="*/ 7 w 1321"/>
                <a:gd name="T65" fmla="*/ 27 h 712"/>
                <a:gd name="T66" fmla="*/ 12 w 1321"/>
                <a:gd name="T67" fmla="*/ 22 h 712"/>
                <a:gd name="T68" fmla="*/ 19 w 1321"/>
                <a:gd name="T69" fmla="*/ 17 h 712"/>
                <a:gd name="T70" fmla="*/ 27 w 1321"/>
                <a:gd name="T71" fmla="*/ 13 h 712"/>
                <a:gd name="T72" fmla="*/ 36 w 1321"/>
                <a:gd name="T73" fmla="*/ 9 h 712"/>
                <a:gd name="T74" fmla="*/ 45 w 1321"/>
                <a:gd name="T75" fmla="*/ 6 h 712"/>
                <a:gd name="T76" fmla="*/ 54 w 1321"/>
                <a:gd name="T77" fmla="*/ 3 h 712"/>
                <a:gd name="T78" fmla="*/ 66 w 1321"/>
                <a:gd name="T79" fmla="*/ 2 h 712"/>
                <a:gd name="T80" fmla="*/ 77 w 1321"/>
                <a:gd name="T81" fmla="*/ 0 h 712"/>
                <a:gd name="T82" fmla="*/ 87 w 1321"/>
                <a:gd name="T83" fmla="*/ 0 h 712"/>
                <a:gd name="T84" fmla="*/ 87 w 1321"/>
                <a:gd name="T85" fmla="*/ 0 h 712"/>
                <a:gd name="T86" fmla="*/ 100 w 1321"/>
                <a:gd name="T87" fmla="*/ 0 h 712"/>
                <a:gd name="T88" fmla="*/ 111 w 1321"/>
                <a:gd name="T89" fmla="*/ 2 h 712"/>
                <a:gd name="T90" fmla="*/ 123 w 1321"/>
                <a:gd name="T91" fmla="*/ 4 h 712"/>
                <a:gd name="T92" fmla="*/ 133 w 1321"/>
                <a:gd name="T93" fmla="*/ 7 h 712"/>
                <a:gd name="T94" fmla="*/ 142 w 1321"/>
                <a:gd name="T95" fmla="*/ 10 h 712"/>
                <a:gd name="T96" fmla="*/ 152 w 1321"/>
                <a:gd name="T97" fmla="*/ 14 h 712"/>
                <a:gd name="T98" fmla="*/ 159 w 1321"/>
                <a:gd name="T99" fmla="*/ 19 h 712"/>
                <a:gd name="T100" fmla="*/ 166 w 1321"/>
                <a:gd name="T101" fmla="*/ 24 h 712"/>
                <a:gd name="T102" fmla="*/ 171 w 1321"/>
                <a:gd name="T103" fmla="*/ 29 h 712"/>
                <a:gd name="T104" fmla="*/ 171 w 1321"/>
                <a:gd name="T105" fmla="*/ 29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00CC66">
                    <a:alpha val="17998"/>
                  </a:srgbClr>
                </a:gs>
              </a:gsLst>
              <a:lin ang="5400000" scaled="1"/>
            </a:gra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6401" name="组合 76"/>
            <p:cNvGrpSpPr>
              <a:grpSpLocks/>
            </p:cNvGrpSpPr>
            <p:nvPr/>
          </p:nvGrpSpPr>
          <p:grpSpPr bwMode="auto">
            <a:xfrm rot="-1297425" flipH="1" flipV="1">
              <a:off x="3712" y="2667"/>
              <a:ext cx="746" cy="182"/>
              <a:chOff x="2532" y="1051"/>
              <a:chExt cx="893" cy="246"/>
            </a:xfrm>
          </p:grpSpPr>
          <p:grpSp>
            <p:nvGrpSpPr>
              <p:cNvPr id="16462" name="组合 77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6468" name="自选图形 78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469" name="自选图形 79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470" name="自选图形 80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471" name="自选图形 81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463" name="组合 82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6464" name="自选图形 83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465" name="自选图形 84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466" name="自选图形 85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467" name="自选图形 86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pic>
          <p:nvPicPr>
            <p:cNvPr id="16402" name="图片 87" descr="circuler_1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gray">
            <a:xfrm>
              <a:off x="1210" y="1079"/>
              <a:ext cx="743" cy="7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592" name="椭圆 88"/>
            <p:cNvSpPr>
              <a:spLocks noChangeArrowheads="1"/>
            </p:cNvSpPr>
            <p:nvPr/>
          </p:nvSpPr>
          <p:spPr bwMode="gray">
            <a:xfrm>
              <a:off x="1210" y="1079"/>
              <a:ext cx="738" cy="738"/>
            </a:xfrm>
            <a:prstGeom prst="ellipse">
              <a:avLst/>
            </a:prstGeom>
            <a:gradFill rotWithShape="1">
              <a:gsLst>
                <a:gs pos="0">
                  <a:srgbClr val="D15305">
                    <a:gamma/>
                    <a:shade val="26275"/>
                    <a:invGamma/>
                    <a:alpha val="89999"/>
                  </a:srgbClr>
                </a:gs>
                <a:gs pos="50000">
                  <a:srgbClr val="D15305">
                    <a:alpha val="45000"/>
                  </a:srgbClr>
                </a:gs>
                <a:gs pos="100000">
                  <a:srgbClr val="D15305">
                    <a:gamma/>
                    <a:shade val="26275"/>
                    <a:invGamma/>
                    <a:alpha val="89999"/>
                  </a:srgbClr>
                </a:gs>
              </a:gsLst>
              <a:lin ang="540000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6406" name="任意多边形 89"/>
            <p:cNvSpPr>
              <a:spLocks/>
            </p:cNvSpPr>
            <p:nvPr/>
          </p:nvSpPr>
          <p:spPr bwMode="gray">
            <a:xfrm>
              <a:off x="1286" y="1094"/>
              <a:ext cx="580" cy="256"/>
            </a:xfrm>
            <a:custGeom>
              <a:avLst/>
              <a:gdLst>
                <a:gd name="T0" fmla="*/ 110 w 1321"/>
                <a:gd name="T1" fmla="*/ 19 h 712"/>
                <a:gd name="T2" fmla="*/ 112 w 1321"/>
                <a:gd name="T3" fmla="*/ 20 h 712"/>
                <a:gd name="T4" fmla="*/ 112 w 1321"/>
                <a:gd name="T5" fmla="*/ 22 h 712"/>
                <a:gd name="T6" fmla="*/ 111 w 1321"/>
                <a:gd name="T7" fmla="*/ 24 h 712"/>
                <a:gd name="T8" fmla="*/ 110 w 1321"/>
                <a:gd name="T9" fmla="*/ 26 h 712"/>
                <a:gd name="T10" fmla="*/ 108 w 1321"/>
                <a:gd name="T11" fmla="*/ 27 h 712"/>
                <a:gd name="T12" fmla="*/ 105 w 1321"/>
                <a:gd name="T13" fmla="*/ 28 h 712"/>
                <a:gd name="T14" fmla="*/ 101 w 1321"/>
                <a:gd name="T15" fmla="*/ 29 h 712"/>
                <a:gd name="T16" fmla="*/ 97 w 1321"/>
                <a:gd name="T17" fmla="*/ 30 h 712"/>
                <a:gd name="T18" fmla="*/ 92 w 1321"/>
                <a:gd name="T19" fmla="*/ 31 h 712"/>
                <a:gd name="T20" fmla="*/ 87 w 1321"/>
                <a:gd name="T21" fmla="*/ 32 h 712"/>
                <a:gd name="T22" fmla="*/ 82 w 1321"/>
                <a:gd name="T23" fmla="*/ 32 h 712"/>
                <a:gd name="T24" fmla="*/ 76 w 1321"/>
                <a:gd name="T25" fmla="*/ 33 h 712"/>
                <a:gd name="T26" fmla="*/ 70 w 1321"/>
                <a:gd name="T27" fmla="*/ 33 h 712"/>
                <a:gd name="T28" fmla="*/ 67 w 1321"/>
                <a:gd name="T29" fmla="*/ 33 h 712"/>
                <a:gd name="T30" fmla="*/ 40 w 1321"/>
                <a:gd name="T31" fmla="*/ 33 h 712"/>
                <a:gd name="T32" fmla="*/ 40 w 1321"/>
                <a:gd name="T33" fmla="*/ 33 h 712"/>
                <a:gd name="T34" fmla="*/ 35 w 1321"/>
                <a:gd name="T35" fmla="*/ 33 h 712"/>
                <a:gd name="T36" fmla="*/ 29 w 1321"/>
                <a:gd name="T37" fmla="*/ 33 h 712"/>
                <a:gd name="T38" fmla="*/ 25 w 1321"/>
                <a:gd name="T39" fmla="*/ 32 h 712"/>
                <a:gd name="T40" fmla="*/ 20 w 1321"/>
                <a:gd name="T41" fmla="*/ 32 h 712"/>
                <a:gd name="T42" fmla="*/ 16 w 1321"/>
                <a:gd name="T43" fmla="*/ 31 h 712"/>
                <a:gd name="T44" fmla="*/ 12 w 1321"/>
                <a:gd name="T45" fmla="*/ 31 h 712"/>
                <a:gd name="T46" fmla="*/ 9 w 1321"/>
                <a:gd name="T47" fmla="*/ 30 h 712"/>
                <a:gd name="T48" fmla="*/ 6 w 1321"/>
                <a:gd name="T49" fmla="*/ 29 h 712"/>
                <a:gd name="T50" fmla="*/ 3 w 1321"/>
                <a:gd name="T51" fmla="*/ 28 h 712"/>
                <a:gd name="T52" fmla="*/ 2 w 1321"/>
                <a:gd name="T53" fmla="*/ 27 h 712"/>
                <a:gd name="T54" fmla="*/ 0 w 1321"/>
                <a:gd name="T55" fmla="*/ 26 h 712"/>
                <a:gd name="T56" fmla="*/ 0 w 1321"/>
                <a:gd name="T57" fmla="*/ 24 h 712"/>
                <a:gd name="T58" fmla="*/ 0 w 1321"/>
                <a:gd name="T59" fmla="*/ 24 h 712"/>
                <a:gd name="T60" fmla="*/ 0 w 1321"/>
                <a:gd name="T61" fmla="*/ 23 h 712"/>
                <a:gd name="T62" fmla="*/ 1 w 1321"/>
                <a:gd name="T63" fmla="*/ 21 h 712"/>
                <a:gd name="T64" fmla="*/ 4 w 1321"/>
                <a:gd name="T65" fmla="*/ 17 h 712"/>
                <a:gd name="T66" fmla="*/ 8 w 1321"/>
                <a:gd name="T67" fmla="*/ 14 h 712"/>
                <a:gd name="T68" fmla="*/ 13 w 1321"/>
                <a:gd name="T69" fmla="*/ 11 h 712"/>
                <a:gd name="T70" fmla="*/ 18 w 1321"/>
                <a:gd name="T71" fmla="*/ 8 h 712"/>
                <a:gd name="T72" fmla="*/ 23 w 1321"/>
                <a:gd name="T73" fmla="*/ 6 h 712"/>
                <a:gd name="T74" fmla="*/ 29 w 1321"/>
                <a:gd name="T75" fmla="*/ 4 h 712"/>
                <a:gd name="T76" fmla="*/ 35 w 1321"/>
                <a:gd name="T77" fmla="*/ 2 h 712"/>
                <a:gd name="T78" fmla="*/ 42 w 1321"/>
                <a:gd name="T79" fmla="*/ 1 h 712"/>
                <a:gd name="T80" fmla="*/ 49 w 1321"/>
                <a:gd name="T81" fmla="*/ 0 h 712"/>
                <a:gd name="T82" fmla="*/ 57 w 1321"/>
                <a:gd name="T83" fmla="*/ 0 h 712"/>
                <a:gd name="T84" fmla="*/ 57 w 1321"/>
                <a:gd name="T85" fmla="*/ 0 h 712"/>
                <a:gd name="T86" fmla="*/ 64 w 1321"/>
                <a:gd name="T87" fmla="*/ 0 h 712"/>
                <a:gd name="T88" fmla="*/ 72 w 1321"/>
                <a:gd name="T89" fmla="*/ 1 h 712"/>
                <a:gd name="T90" fmla="*/ 79 w 1321"/>
                <a:gd name="T91" fmla="*/ 3 h 712"/>
                <a:gd name="T92" fmla="*/ 86 w 1321"/>
                <a:gd name="T93" fmla="*/ 4 h 712"/>
                <a:gd name="T94" fmla="*/ 92 w 1321"/>
                <a:gd name="T95" fmla="*/ 6 h 712"/>
                <a:gd name="T96" fmla="*/ 97 w 1321"/>
                <a:gd name="T97" fmla="*/ 9 h 712"/>
                <a:gd name="T98" fmla="*/ 102 w 1321"/>
                <a:gd name="T99" fmla="*/ 12 h 712"/>
                <a:gd name="T100" fmla="*/ 106 w 1321"/>
                <a:gd name="T101" fmla="*/ 15 h 712"/>
                <a:gd name="T102" fmla="*/ 110 w 1321"/>
                <a:gd name="T103" fmla="*/ 19 h 712"/>
                <a:gd name="T104" fmla="*/ 110 w 1321"/>
                <a:gd name="T105" fmla="*/ 19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CC6600">
                    <a:alpha val="17998"/>
                  </a:srgbClr>
                </a:gs>
              </a:gsLst>
              <a:lin ang="5400000" scaled="1"/>
            </a:gra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7" name="矩形 90"/>
            <p:cNvSpPr>
              <a:spLocks noChangeArrowheads="1"/>
            </p:cNvSpPr>
            <p:nvPr/>
          </p:nvSpPr>
          <p:spPr bwMode="auto">
            <a:xfrm>
              <a:off x="1453" y="1313"/>
              <a:ext cx="257" cy="51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outerShdw dist="17961" dir="2700000" algn="ctr" rotWithShape="0">
                <a:srgbClr val="FFFFFF">
                  <a:alpha val="50000"/>
                </a:srgbClr>
              </a:outerShdw>
            </a:effectLst>
          </p:spPr>
          <p:txBody>
            <a:bodyPr wrap="none">
              <a:spAutoFit/>
            </a:bodyPr>
            <a:lstStyle/>
            <a:p>
              <a:pPr algn="ctr" eaLnBrk="0" hangingPunct="0"/>
              <a:endParaRPr lang="zh-CN" altLang="zh-CN" b="1">
                <a:solidFill>
                  <a:srgbClr val="1C1C1C"/>
                </a:solidFill>
              </a:endParaRPr>
            </a:p>
          </p:txBody>
        </p:sp>
        <p:sp>
          <p:nvSpPr>
            <p:cNvPr id="16408" name="矩形 91"/>
            <p:cNvSpPr>
              <a:spLocks noChangeArrowheads="1"/>
            </p:cNvSpPr>
            <p:nvPr/>
          </p:nvSpPr>
          <p:spPr bwMode="auto">
            <a:xfrm>
              <a:off x="3969" y="2305"/>
              <a:ext cx="257" cy="51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outerShdw dist="17961" dir="2700000" algn="ctr" rotWithShape="0">
                <a:srgbClr val="FFFFFF">
                  <a:alpha val="50000"/>
                </a:srgbClr>
              </a:outerShdw>
            </a:effectLst>
          </p:spPr>
          <p:txBody>
            <a:bodyPr wrap="none">
              <a:spAutoFit/>
            </a:bodyPr>
            <a:lstStyle/>
            <a:p>
              <a:pPr algn="ctr" eaLnBrk="0" hangingPunct="0"/>
              <a:endParaRPr lang="zh-CN" altLang="zh-CN" b="1">
                <a:solidFill>
                  <a:srgbClr val="1C1C1C"/>
                </a:solidFill>
              </a:endParaRPr>
            </a:p>
          </p:txBody>
        </p:sp>
        <p:grpSp>
          <p:nvGrpSpPr>
            <p:cNvPr id="16409" name="组合 92"/>
            <p:cNvGrpSpPr>
              <a:grpSpLocks/>
            </p:cNvGrpSpPr>
            <p:nvPr/>
          </p:nvGrpSpPr>
          <p:grpSpPr bwMode="auto">
            <a:xfrm>
              <a:off x="1685" y="1534"/>
              <a:ext cx="365" cy="851"/>
              <a:chOff x="1821" y="1330"/>
              <a:chExt cx="365" cy="851"/>
            </a:xfrm>
          </p:grpSpPr>
          <p:sp>
            <p:nvSpPr>
              <p:cNvPr id="16460" name="椭圆 93"/>
              <p:cNvSpPr>
                <a:spLocks noChangeArrowheads="1"/>
              </p:cNvSpPr>
              <p:nvPr/>
            </p:nvSpPr>
            <p:spPr bwMode="auto">
              <a:xfrm rot="-2509211">
                <a:off x="1821" y="1447"/>
                <a:ext cx="101" cy="30"/>
              </a:xfrm>
              <a:prstGeom prst="ellipse">
                <a:avLst/>
              </a:prstGeom>
              <a:gradFill rotWithShape="1">
                <a:gsLst>
                  <a:gs pos="0">
                    <a:srgbClr val="660066"/>
                  </a:gs>
                  <a:gs pos="50000">
                    <a:srgbClr val="C299C2"/>
                  </a:gs>
                  <a:gs pos="100000">
                    <a:srgbClr val="660066"/>
                  </a:gs>
                </a:gsLst>
                <a:lin ang="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461" name="自选图形 94"/>
              <p:cNvSpPr>
                <a:spLocks noChangeArrowheads="1"/>
              </p:cNvSpPr>
              <p:nvPr/>
            </p:nvSpPr>
            <p:spPr bwMode="gray">
              <a:xfrm rot="8122410">
                <a:off x="2131" y="1330"/>
                <a:ext cx="55" cy="851"/>
              </a:xfrm>
              <a:prstGeom prst="can">
                <a:avLst>
                  <a:gd name="adj" fmla="val 41332"/>
                </a:avLst>
              </a:prstGeom>
              <a:gradFill rotWithShape="1">
                <a:gsLst>
                  <a:gs pos="0">
                    <a:srgbClr val="808080"/>
                  </a:gs>
                  <a:gs pos="50000">
                    <a:srgbClr val="FFFFFF"/>
                  </a:gs>
                  <a:gs pos="100000">
                    <a:srgbClr val="808080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6410" name="组合 95"/>
            <p:cNvGrpSpPr>
              <a:grpSpLocks/>
            </p:cNvGrpSpPr>
            <p:nvPr/>
          </p:nvGrpSpPr>
          <p:grpSpPr bwMode="auto">
            <a:xfrm>
              <a:off x="2849" y="2451"/>
              <a:ext cx="929" cy="88"/>
              <a:chOff x="3083" y="2333"/>
              <a:chExt cx="1098" cy="55"/>
            </a:xfrm>
          </p:grpSpPr>
          <p:sp>
            <p:nvSpPr>
              <p:cNvPr id="16458" name="椭圆 96"/>
              <p:cNvSpPr>
                <a:spLocks noChangeArrowheads="1"/>
              </p:cNvSpPr>
              <p:nvPr/>
            </p:nvSpPr>
            <p:spPr bwMode="auto">
              <a:xfrm rot="5607574">
                <a:off x="4129" y="2337"/>
                <a:ext cx="55" cy="48"/>
              </a:xfrm>
              <a:prstGeom prst="ellipse">
                <a:avLst/>
              </a:prstGeom>
              <a:gradFill rotWithShape="1">
                <a:gsLst>
                  <a:gs pos="0">
                    <a:srgbClr val="003333"/>
                  </a:gs>
                  <a:gs pos="50000">
                    <a:srgbClr val="00FFFF"/>
                  </a:gs>
                  <a:gs pos="100000">
                    <a:srgbClr val="003333"/>
                  </a:gs>
                </a:gsLst>
                <a:lin ang="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459" name="自选图形 97"/>
              <p:cNvSpPr>
                <a:spLocks noChangeArrowheads="1"/>
              </p:cNvSpPr>
              <p:nvPr/>
            </p:nvSpPr>
            <p:spPr bwMode="gray">
              <a:xfrm rot="16242395" flipH="1">
                <a:off x="3606" y="1810"/>
                <a:ext cx="40" cy="1086"/>
              </a:xfrm>
              <a:prstGeom prst="can">
                <a:avLst>
                  <a:gd name="adj" fmla="val 72526"/>
                </a:avLst>
              </a:prstGeom>
              <a:gradFill rotWithShape="1">
                <a:gsLst>
                  <a:gs pos="0">
                    <a:srgbClr val="808080"/>
                  </a:gs>
                  <a:gs pos="50000">
                    <a:srgbClr val="FFFFFF"/>
                  </a:gs>
                  <a:gs pos="100000">
                    <a:srgbClr val="808080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pic>
          <p:nvPicPr>
            <p:cNvPr id="16411" name="图片 98" descr="circuler_1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gray">
            <a:xfrm>
              <a:off x="2112" y="1960"/>
              <a:ext cx="1042" cy="10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412" name="椭圆 99"/>
            <p:cNvSpPr>
              <a:spLocks noChangeArrowheads="1"/>
            </p:cNvSpPr>
            <p:nvPr/>
          </p:nvSpPr>
          <p:spPr bwMode="gray">
            <a:xfrm>
              <a:off x="2112" y="1960"/>
              <a:ext cx="1035" cy="1036"/>
            </a:xfrm>
            <a:prstGeom prst="ellipse">
              <a:avLst/>
            </a:prstGeom>
            <a:gradFill rotWithShape="1">
              <a:gsLst>
                <a:gs pos="0">
                  <a:srgbClr val="FFFF00">
                    <a:alpha val="45000"/>
                  </a:srgbClr>
                </a:gs>
                <a:gs pos="100000">
                  <a:srgbClr val="434300">
                    <a:alpha val="89998"/>
                  </a:srgb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13" name="任意多边形 100"/>
            <p:cNvSpPr>
              <a:spLocks/>
            </p:cNvSpPr>
            <p:nvPr/>
          </p:nvSpPr>
          <p:spPr bwMode="gray">
            <a:xfrm>
              <a:off x="2219" y="1981"/>
              <a:ext cx="814" cy="359"/>
            </a:xfrm>
            <a:custGeom>
              <a:avLst/>
              <a:gdLst>
                <a:gd name="T0" fmla="*/ 304 w 1321"/>
                <a:gd name="T1" fmla="*/ 51 h 712"/>
                <a:gd name="T2" fmla="*/ 308 w 1321"/>
                <a:gd name="T3" fmla="*/ 56 h 712"/>
                <a:gd name="T4" fmla="*/ 309 w 1321"/>
                <a:gd name="T5" fmla="*/ 62 h 712"/>
                <a:gd name="T6" fmla="*/ 307 w 1321"/>
                <a:gd name="T7" fmla="*/ 66 h 712"/>
                <a:gd name="T8" fmla="*/ 304 w 1321"/>
                <a:gd name="T9" fmla="*/ 71 h 712"/>
                <a:gd name="T10" fmla="*/ 298 w 1321"/>
                <a:gd name="T11" fmla="*/ 74 h 712"/>
                <a:gd name="T12" fmla="*/ 290 w 1321"/>
                <a:gd name="T13" fmla="*/ 78 h 712"/>
                <a:gd name="T14" fmla="*/ 280 w 1321"/>
                <a:gd name="T15" fmla="*/ 81 h 712"/>
                <a:gd name="T16" fmla="*/ 269 w 1321"/>
                <a:gd name="T17" fmla="*/ 83 h 712"/>
                <a:gd name="T18" fmla="*/ 256 w 1321"/>
                <a:gd name="T19" fmla="*/ 85 h 712"/>
                <a:gd name="T20" fmla="*/ 241 w 1321"/>
                <a:gd name="T21" fmla="*/ 87 h 712"/>
                <a:gd name="T22" fmla="*/ 226 w 1321"/>
                <a:gd name="T23" fmla="*/ 89 h 712"/>
                <a:gd name="T24" fmla="*/ 210 w 1321"/>
                <a:gd name="T25" fmla="*/ 90 h 712"/>
                <a:gd name="T26" fmla="*/ 193 w 1321"/>
                <a:gd name="T27" fmla="*/ 91 h 712"/>
                <a:gd name="T28" fmla="*/ 186 w 1321"/>
                <a:gd name="T29" fmla="*/ 91 h 712"/>
                <a:gd name="T30" fmla="*/ 112 w 1321"/>
                <a:gd name="T31" fmla="*/ 91 h 712"/>
                <a:gd name="T32" fmla="*/ 110 w 1321"/>
                <a:gd name="T33" fmla="*/ 91 h 712"/>
                <a:gd name="T34" fmla="*/ 96 w 1321"/>
                <a:gd name="T35" fmla="*/ 91 h 712"/>
                <a:gd name="T36" fmla="*/ 81 w 1321"/>
                <a:gd name="T37" fmla="*/ 90 h 712"/>
                <a:gd name="T38" fmla="*/ 68 w 1321"/>
                <a:gd name="T39" fmla="*/ 89 h 712"/>
                <a:gd name="T40" fmla="*/ 55 w 1321"/>
                <a:gd name="T41" fmla="*/ 88 h 712"/>
                <a:gd name="T42" fmla="*/ 44 w 1321"/>
                <a:gd name="T43" fmla="*/ 87 h 712"/>
                <a:gd name="T44" fmla="*/ 33 w 1321"/>
                <a:gd name="T45" fmla="*/ 85 h 712"/>
                <a:gd name="T46" fmla="*/ 24 w 1321"/>
                <a:gd name="T47" fmla="*/ 83 h 712"/>
                <a:gd name="T48" fmla="*/ 15 w 1321"/>
                <a:gd name="T49" fmla="*/ 81 h 712"/>
                <a:gd name="T50" fmla="*/ 9 w 1321"/>
                <a:gd name="T51" fmla="*/ 78 h 712"/>
                <a:gd name="T52" fmla="*/ 4 w 1321"/>
                <a:gd name="T53" fmla="*/ 75 h 712"/>
                <a:gd name="T54" fmla="*/ 1 w 1321"/>
                <a:gd name="T55" fmla="*/ 71 h 712"/>
                <a:gd name="T56" fmla="*/ 0 w 1321"/>
                <a:gd name="T57" fmla="*/ 67 h 712"/>
                <a:gd name="T58" fmla="*/ 0 w 1321"/>
                <a:gd name="T59" fmla="*/ 67 h 712"/>
                <a:gd name="T60" fmla="*/ 1 w 1321"/>
                <a:gd name="T61" fmla="*/ 63 h 712"/>
                <a:gd name="T62" fmla="*/ 4 w 1321"/>
                <a:gd name="T63" fmla="*/ 57 h 712"/>
                <a:gd name="T64" fmla="*/ 12 w 1321"/>
                <a:gd name="T65" fmla="*/ 47 h 712"/>
                <a:gd name="T66" fmla="*/ 22 w 1321"/>
                <a:gd name="T67" fmla="*/ 38 h 712"/>
                <a:gd name="T68" fmla="*/ 35 w 1321"/>
                <a:gd name="T69" fmla="*/ 30 h 712"/>
                <a:gd name="T70" fmla="*/ 48 w 1321"/>
                <a:gd name="T71" fmla="*/ 23 h 712"/>
                <a:gd name="T72" fmla="*/ 63 w 1321"/>
                <a:gd name="T73" fmla="*/ 16 h 712"/>
                <a:gd name="T74" fmla="*/ 79 w 1321"/>
                <a:gd name="T75" fmla="*/ 11 h 712"/>
                <a:gd name="T76" fmla="*/ 97 w 1321"/>
                <a:gd name="T77" fmla="*/ 6 h 712"/>
                <a:gd name="T78" fmla="*/ 116 w 1321"/>
                <a:gd name="T79" fmla="*/ 3 h 712"/>
                <a:gd name="T80" fmla="*/ 136 w 1321"/>
                <a:gd name="T81" fmla="*/ 1 h 712"/>
                <a:gd name="T82" fmla="*/ 156 w 1321"/>
                <a:gd name="T83" fmla="*/ 0 h 712"/>
                <a:gd name="T84" fmla="*/ 156 w 1321"/>
                <a:gd name="T85" fmla="*/ 0 h 712"/>
                <a:gd name="T86" fmla="*/ 177 w 1321"/>
                <a:gd name="T87" fmla="*/ 1 h 712"/>
                <a:gd name="T88" fmla="*/ 198 w 1321"/>
                <a:gd name="T89" fmla="*/ 3 h 712"/>
                <a:gd name="T90" fmla="*/ 218 w 1321"/>
                <a:gd name="T91" fmla="*/ 7 h 712"/>
                <a:gd name="T92" fmla="*/ 236 w 1321"/>
                <a:gd name="T93" fmla="*/ 12 h 712"/>
                <a:gd name="T94" fmla="*/ 253 w 1321"/>
                <a:gd name="T95" fmla="*/ 18 h 712"/>
                <a:gd name="T96" fmla="*/ 269 w 1321"/>
                <a:gd name="T97" fmla="*/ 25 h 712"/>
                <a:gd name="T98" fmla="*/ 282 w 1321"/>
                <a:gd name="T99" fmla="*/ 33 h 712"/>
                <a:gd name="T100" fmla="*/ 295 w 1321"/>
                <a:gd name="T101" fmla="*/ 42 h 712"/>
                <a:gd name="T102" fmla="*/ 304 w 1321"/>
                <a:gd name="T103" fmla="*/ 51 h 712"/>
                <a:gd name="T104" fmla="*/ 304 w 1321"/>
                <a:gd name="T105" fmla="*/ 51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99">
                    <a:alpha val="17998"/>
                  </a:srgbClr>
                </a:gs>
              </a:gsLst>
              <a:lin ang="5400000" scaled="1"/>
            </a:gra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6414" name="组合 101"/>
            <p:cNvGrpSpPr>
              <a:grpSpLocks/>
            </p:cNvGrpSpPr>
            <p:nvPr/>
          </p:nvGrpSpPr>
          <p:grpSpPr bwMode="auto">
            <a:xfrm rot="-1297425" flipH="1" flipV="1">
              <a:off x="2190" y="2768"/>
              <a:ext cx="904" cy="220"/>
              <a:chOff x="2532" y="1051"/>
              <a:chExt cx="893" cy="246"/>
            </a:xfrm>
          </p:grpSpPr>
          <p:grpSp>
            <p:nvGrpSpPr>
              <p:cNvPr id="16448" name="组合 102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6454" name="自选图形 103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455" name="自选图形 104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456" name="自选图形 105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457" name="自选图形 106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449" name="组合 107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6450" name="自选图形 108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451" name="自选图形 109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452" name="自选图形 110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453" name="自选图形 111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6415" name="矩形 112"/>
            <p:cNvSpPr>
              <a:spLocks noChangeArrowheads="1"/>
            </p:cNvSpPr>
            <p:nvPr/>
          </p:nvSpPr>
          <p:spPr bwMode="auto">
            <a:xfrm>
              <a:off x="2516" y="2323"/>
              <a:ext cx="257" cy="55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outerShdw dist="17961" dir="2700000" algn="ctr" rotWithShape="0">
                <a:srgbClr val="FFFFFF">
                  <a:alpha val="50000"/>
                </a:srgbClr>
              </a:outerShdw>
            </a:effectLst>
          </p:spPr>
          <p:txBody>
            <a:bodyPr wrap="none">
              <a:spAutoFit/>
            </a:bodyPr>
            <a:lstStyle/>
            <a:p>
              <a:pPr algn="ctr" eaLnBrk="0" hangingPunct="0"/>
              <a:endParaRPr lang="zh-CN" altLang="zh-CN" sz="2000" b="1">
                <a:solidFill>
                  <a:srgbClr val="1C1C1C"/>
                </a:solidFill>
              </a:endParaRPr>
            </a:p>
          </p:txBody>
        </p:sp>
        <p:grpSp>
          <p:nvGrpSpPr>
            <p:cNvPr id="16416" name="组合 113"/>
            <p:cNvGrpSpPr>
              <a:grpSpLocks/>
            </p:cNvGrpSpPr>
            <p:nvPr/>
          </p:nvGrpSpPr>
          <p:grpSpPr bwMode="auto">
            <a:xfrm>
              <a:off x="1502" y="2652"/>
              <a:ext cx="919" cy="363"/>
              <a:chOff x="1651" y="2475"/>
              <a:chExt cx="919" cy="363"/>
            </a:xfrm>
          </p:grpSpPr>
          <p:sp>
            <p:nvSpPr>
              <p:cNvPr id="16446" name="椭圆 114"/>
              <p:cNvSpPr>
                <a:spLocks noChangeArrowheads="1"/>
              </p:cNvSpPr>
              <p:nvPr/>
            </p:nvSpPr>
            <p:spPr bwMode="auto">
              <a:xfrm rot="3461289">
                <a:off x="2408" y="2500"/>
                <a:ext cx="110" cy="60"/>
              </a:xfrm>
              <a:prstGeom prst="ellipse">
                <a:avLst/>
              </a:prstGeom>
              <a:gradFill rotWithShape="1">
                <a:gsLst>
                  <a:gs pos="0">
                    <a:srgbClr val="996600"/>
                  </a:gs>
                  <a:gs pos="50000">
                    <a:srgbClr val="D6C299"/>
                  </a:gs>
                  <a:gs pos="100000">
                    <a:srgbClr val="996600"/>
                  </a:gs>
                </a:gsLst>
                <a:lin ang="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447" name="自选图形 115"/>
              <p:cNvSpPr>
                <a:spLocks noChangeArrowheads="1"/>
              </p:cNvSpPr>
              <p:nvPr/>
            </p:nvSpPr>
            <p:spPr bwMode="gray">
              <a:xfrm rot="13955520" flipH="1">
                <a:off x="2077" y="2344"/>
                <a:ext cx="68" cy="919"/>
              </a:xfrm>
              <a:prstGeom prst="can">
                <a:avLst>
                  <a:gd name="adj" fmla="val 36102"/>
                </a:avLst>
              </a:prstGeom>
              <a:gradFill rotWithShape="1">
                <a:gsLst>
                  <a:gs pos="0">
                    <a:srgbClr val="808080"/>
                  </a:gs>
                  <a:gs pos="50000">
                    <a:srgbClr val="FFFFFF"/>
                  </a:gs>
                  <a:gs pos="100000">
                    <a:srgbClr val="808080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6417" name="弧线 116"/>
            <p:cNvSpPr>
              <a:spLocks/>
            </p:cNvSpPr>
            <p:nvPr/>
          </p:nvSpPr>
          <p:spPr bwMode="gray">
            <a:xfrm rot="5910476" flipH="1">
              <a:off x="1011" y="2870"/>
              <a:ext cx="1057" cy="1076"/>
            </a:xfrm>
            <a:custGeom>
              <a:avLst/>
              <a:gdLst>
                <a:gd name="T0" fmla="*/ 0 w 43200"/>
                <a:gd name="T1" fmla="*/ 1 h 42427"/>
                <a:gd name="T2" fmla="*/ 0 w 43200"/>
                <a:gd name="T3" fmla="*/ 1 h 42427"/>
                <a:gd name="T4" fmla="*/ 0 w 43200"/>
                <a:gd name="T5" fmla="*/ 0 h 42427"/>
                <a:gd name="T6" fmla="*/ 0 60000 65536"/>
                <a:gd name="T7" fmla="*/ 0 60000 65536"/>
                <a:gd name="T8" fmla="*/ 0 60000 65536"/>
                <a:gd name="T9" fmla="*/ 0 w 43200"/>
                <a:gd name="T10" fmla="*/ 0 h 42427"/>
                <a:gd name="T11" fmla="*/ 43200 w 43200"/>
                <a:gd name="T12" fmla="*/ 42427 h 4242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200" h="42427" fill="none" extrusionOk="0">
                  <a:moveTo>
                    <a:pt x="14181" y="41886"/>
                  </a:moveTo>
                  <a:cubicBezTo>
                    <a:pt x="5664" y="38771"/>
                    <a:pt x="0" y="30668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1324"/>
                    <a:pt x="36702" y="39849"/>
                    <a:pt x="27326" y="42427"/>
                  </a:cubicBezTo>
                </a:path>
                <a:path w="43200" h="42427" stroke="0" extrusionOk="0">
                  <a:moveTo>
                    <a:pt x="14181" y="41886"/>
                  </a:moveTo>
                  <a:cubicBezTo>
                    <a:pt x="5664" y="38771"/>
                    <a:pt x="0" y="30668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1324"/>
                    <a:pt x="36702" y="39849"/>
                    <a:pt x="27326" y="42427"/>
                  </a:cubicBezTo>
                  <a:lnTo>
                    <a:pt x="21600" y="21600"/>
                  </a:lnTo>
                  <a:lnTo>
                    <a:pt x="14181" y="41886"/>
                  </a:lnTo>
                  <a:close/>
                </a:path>
              </a:pathLst>
            </a:custGeom>
            <a:noFill/>
            <a:ln w="19050">
              <a:solidFill>
                <a:srgbClr val="1C1C1C"/>
              </a:solidFill>
              <a:prstDash val="sysDot"/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16418" name="图片 117" descr="circuler_1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gray">
            <a:xfrm>
              <a:off x="1086" y="2968"/>
              <a:ext cx="902" cy="8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622" name="椭圆 118"/>
            <p:cNvSpPr>
              <a:spLocks noChangeArrowheads="1"/>
            </p:cNvSpPr>
            <p:nvPr/>
          </p:nvSpPr>
          <p:spPr bwMode="gray">
            <a:xfrm>
              <a:off x="1086" y="2968"/>
              <a:ext cx="896" cy="896"/>
            </a:xfrm>
            <a:prstGeom prst="ellipse">
              <a:avLst/>
            </a:prstGeom>
            <a:gradFill rotWithShape="1">
              <a:gsLst>
                <a:gs pos="0">
                  <a:srgbClr val="CC66FF">
                    <a:gamma/>
                    <a:shade val="26275"/>
                    <a:invGamma/>
                    <a:alpha val="89999"/>
                  </a:srgbClr>
                </a:gs>
                <a:gs pos="50000">
                  <a:srgbClr val="CC66FF">
                    <a:alpha val="45000"/>
                  </a:srgbClr>
                </a:gs>
                <a:gs pos="100000">
                  <a:srgbClr val="CC66FF">
                    <a:gamma/>
                    <a:shade val="26275"/>
                    <a:invGamma/>
                    <a:alpha val="89999"/>
                  </a:srgbClr>
                </a:gs>
              </a:gsLst>
              <a:lin ang="540000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6422" name="任意多边形 119"/>
            <p:cNvSpPr>
              <a:spLocks/>
            </p:cNvSpPr>
            <p:nvPr/>
          </p:nvSpPr>
          <p:spPr bwMode="gray">
            <a:xfrm>
              <a:off x="1179" y="2986"/>
              <a:ext cx="704" cy="311"/>
            </a:xfrm>
            <a:custGeom>
              <a:avLst/>
              <a:gdLst>
                <a:gd name="T0" fmla="*/ 197 w 1321"/>
                <a:gd name="T1" fmla="*/ 33 h 712"/>
                <a:gd name="T2" fmla="*/ 199 w 1321"/>
                <a:gd name="T3" fmla="*/ 37 h 712"/>
                <a:gd name="T4" fmla="*/ 200 w 1321"/>
                <a:gd name="T5" fmla="*/ 40 h 712"/>
                <a:gd name="T6" fmla="*/ 199 w 1321"/>
                <a:gd name="T7" fmla="*/ 43 h 712"/>
                <a:gd name="T8" fmla="*/ 197 w 1321"/>
                <a:gd name="T9" fmla="*/ 46 h 712"/>
                <a:gd name="T10" fmla="*/ 192 w 1321"/>
                <a:gd name="T11" fmla="*/ 48 h 712"/>
                <a:gd name="T12" fmla="*/ 188 w 1321"/>
                <a:gd name="T13" fmla="*/ 50 h 712"/>
                <a:gd name="T14" fmla="*/ 181 w 1321"/>
                <a:gd name="T15" fmla="*/ 52 h 712"/>
                <a:gd name="T16" fmla="*/ 174 w 1321"/>
                <a:gd name="T17" fmla="*/ 54 h 712"/>
                <a:gd name="T18" fmla="*/ 165 w 1321"/>
                <a:gd name="T19" fmla="*/ 55 h 712"/>
                <a:gd name="T20" fmla="*/ 156 w 1321"/>
                <a:gd name="T21" fmla="*/ 57 h 712"/>
                <a:gd name="T22" fmla="*/ 146 w 1321"/>
                <a:gd name="T23" fmla="*/ 58 h 712"/>
                <a:gd name="T24" fmla="*/ 136 w 1321"/>
                <a:gd name="T25" fmla="*/ 59 h 712"/>
                <a:gd name="T26" fmla="*/ 125 w 1321"/>
                <a:gd name="T27" fmla="*/ 59 h 712"/>
                <a:gd name="T28" fmla="*/ 120 w 1321"/>
                <a:gd name="T29" fmla="*/ 59 h 712"/>
                <a:gd name="T30" fmla="*/ 72 w 1321"/>
                <a:gd name="T31" fmla="*/ 59 h 712"/>
                <a:gd name="T32" fmla="*/ 71 w 1321"/>
                <a:gd name="T33" fmla="*/ 59 h 712"/>
                <a:gd name="T34" fmla="*/ 62 w 1321"/>
                <a:gd name="T35" fmla="*/ 59 h 712"/>
                <a:gd name="T36" fmla="*/ 53 w 1321"/>
                <a:gd name="T37" fmla="*/ 59 h 712"/>
                <a:gd name="T38" fmla="*/ 44 w 1321"/>
                <a:gd name="T39" fmla="*/ 58 h 712"/>
                <a:gd name="T40" fmla="*/ 36 w 1321"/>
                <a:gd name="T41" fmla="*/ 57 h 712"/>
                <a:gd name="T42" fmla="*/ 28 w 1321"/>
                <a:gd name="T43" fmla="*/ 56 h 712"/>
                <a:gd name="T44" fmla="*/ 21 w 1321"/>
                <a:gd name="T45" fmla="*/ 55 h 712"/>
                <a:gd name="T46" fmla="*/ 15 w 1321"/>
                <a:gd name="T47" fmla="*/ 54 h 712"/>
                <a:gd name="T48" fmla="*/ 10 w 1321"/>
                <a:gd name="T49" fmla="*/ 52 h 712"/>
                <a:gd name="T50" fmla="*/ 6 w 1321"/>
                <a:gd name="T51" fmla="*/ 51 h 712"/>
                <a:gd name="T52" fmla="*/ 3 w 1321"/>
                <a:gd name="T53" fmla="*/ 48 h 712"/>
                <a:gd name="T54" fmla="*/ 1 w 1321"/>
                <a:gd name="T55" fmla="*/ 46 h 712"/>
                <a:gd name="T56" fmla="*/ 0 w 1321"/>
                <a:gd name="T57" fmla="*/ 44 h 712"/>
                <a:gd name="T58" fmla="*/ 0 w 1321"/>
                <a:gd name="T59" fmla="*/ 43 h 712"/>
                <a:gd name="T60" fmla="*/ 1 w 1321"/>
                <a:gd name="T61" fmla="*/ 41 h 712"/>
                <a:gd name="T62" fmla="*/ 3 w 1321"/>
                <a:gd name="T63" fmla="*/ 37 h 712"/>
                <a:gd name="T64" fmla="*/ 7 w 1321"/>
                <a:gd name="T65" fmla="*/ 31 h 712"/>
                <a:gd name="T66" fmla="*/ 14 w 1321"/>
                <a:gd name="T67" fmla="*/ 25 h 712"/>
                <a:gd name="T68" fmla="*/ 22 w 1321"/>
                <a:gd name="T69" fmla="*/ 20 h 712"/>
                <a:gd name="T70" fmla="*/ 31 w 1321"/>
                <a:gd name="T71" fmla="*/ 15 h 712"/>
                <a:gd name="T72" fmla="*/ 41 w 1321"/>
                <a:gd name="T73" fmla="*/ 10 h 712"/>
                <a:gd name="T74" fmla="*/ 52 w 1321"/>
                <a:gd name="T75" fmla="*/ 7 h 712"/>
                <a:gd name="T76" fmla="*/ 63 w 1321"/>
                <a:gd name="T77" fmla="*/ 4 h 712"/>
                <a:gd name="T78" fmla="*/ 75 w 1321"/>
                <a:gd name="T79" fmla="*/ 2 h 712"/>
                <a:gd name="T80" fmla="*/ 88 w 1321"/>
                <a:gd name="T81" fmla="*/ 0 h 712"/>
                <a:gd name="T82" fmla="*/ 101 w 1321"/>
                <a:gd name="T83" fmla="*/ 0 h 712"/>
                <a:gd name="T84" fmla="*/ 101 w 1321"/>
                <a:gd name="T85" fmla="*/ 0 h 712"/>
                <a:gd name="T86" fmla="*/ 115 w 1321"/>
                <a:gd name="T87" fmla="*/ 0 h 712"/>
                <a:gd name="T88" fmla="*/ 128 w 1321"/>
                <a:gd name="T89" fmla="*/ 2 h 712"/>
                <a:gd name="T90" fmla="*/ 141 w 1321"/>
                <a:gd name="T91" fmla="*/ 4 h 712"/>
                <a:gd name="T92" fmla="*/ 153 w 1321"/>
                <a:gd name="T93" fmla="*/ 7 h 712"/>
                <a:gd name="T94" fmla="*/ 164 w 1321"/>
                <a:gd name="T95" fmla="*/ 11 h 712"/>
                <a:gd name="T96" fmla="*/ 174 w 1321"/>
                <a:gd name="T97" fmla="*/ 16 h 712"/>
                <a:gd name="T98" fmla="*/ 183 w 1321"/>
                <a:gd name="T99" fmla="*/ 21 h 712"/>
                <a:gd name="T100" fmla="*/ 190 w 1321"/>
                <a:gd name="T101" fmla="*/ 27 h 712"/>
                <a:gd name="T102" fmla="*/ 197 w 1321"/>
                <a:gd name="T103" fmla="*/ 33 h 712"/>
                <a:gd name="T104" fmla="*/ 197 w 1321"/>
                <a:gd name="T105" fmla="*/ 33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D2C2F0">
                    <a:alpha val="17998"/>
                  </a:srgbClr>
                </a:gs>
              </a:gsLst>
              <a:lin ang="5400000" scaled="1"/>
            </a:gra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6423" name="组合 120"/>
            <p:cNvGrpSpPr>
              <a:grpSpLocks/>
            </p:cNvGrpSpPr>
            <p:nvPr/>
          </p:nvGrpSpPr>
          <p:grpSpPr bwMode="auto">
            <a:xfrm rot="-1297425" flipH="1" flipV="1">
              <a:off x="1154" y="3667"/>
              <a:ext cx="782" cy="190"/>
              <a:chOff x="2532" y="1051"/>
              <a:chExt cx="893" cy="246"/>
            </a:xfrm>
          </p:grpSpPr>
          <p:grpSp>
            <p:nvGrpSpPr>
              <p:cNvPr id="16436" name="组合 121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6442" name="自选图形 122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443" name="自选图形 123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444" name="自选图形 124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445" name="自选图形 125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437" name="组合 126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6438" name="自选图形 127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439" name="自选图形 128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440" name="自选图形 129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441" name="自选图形 130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6424" name="矩形 131"/>
            <p:cNvSpPr>
              <a:spLocks noChangeArrowheads="1"/>
            </p:cNvSpPr>
            <p:nvPr/>
          </p:nvSpPr>
          <p:spPr bwMode="auto">
            <a:xfrm>
              <a:off x="1404" y="3297"/>
              <a:ext cx="257" cy="51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outerShdw dist="17961" dir="2700000" algn="ctr" rotWithShape="0">
                <a:srgbClr val="FFFFFF">
                  <a:alpha val="50000"/>
                </a:srgbClr>
              </a:outerShdw>
            </a:effectLst>
          </p:spPr>
          <p:txBody>
            <a:bodyPr wrap="none">
              <a:spAutoFit/>
            </a:bodyPr>
            <a:lstStyle/>
            <a:p>
              <a:pPr algn="ctr" eaLnBrk="0" hangingPunct="0"/>
              <a:endParaRPr lang="zh-CN" altLang="zh-CN" b="1">
                <a:solidFill>
                  <a:srgbClr val="1C1C1C"/>
                </a:solidFill>
              </a:endParaRPr>
            </a:p>
          </p:txBody>
        </p:sp>
        <p:grpSp>
          <p:nvGrpSpPr>
            <p:cNvPr id="16425" name="组合 132"/>
            <p:cNvGrpSpPr>
              <a:grpSpLocks/>
            </p:cNvGrpSpPr>
            <p:nvPr/>
          </p:nvGrpSpPr>
          <p:grpSpPr bwMode="auto">
            <a:xfrm rot="-1297425" flipH="1" flipV="1">
              <a:off x="1266" y="1655"/>
              <a:ext cx="644" cy="156"/>
              <a:chOff x="2532" y="1051"/>
              <a:chExt cx="893" cy="246"/>
            </a:xfrm>
          </p:grpSpPr>
          <p:grpSp>
            <p:nvGrpSpPr>
              <p:cNvPr id="16426" name="组合 133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6432" name="自选图形 134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433" name="自选图形 135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434" name="自选图形 136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435" name="自选图形 137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427" name="组合 138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6428" name="自选图形 139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429" name="自选图形 140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430" name="自选图形 141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431" name="自选图形 142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>
          <a:xfrm>
            <a:off x="1187624" y="1268760"/>
            <a:ext cx="3563888" cy="1143000"/>
          </a:xfrm>
        </p:spPr>
        <p:txBody>
          <a:bodyPr/>
          <a:lstStyle/>
          <a:p>
            <a:pPr eaLnBrk="1" hangingPunct="1"/>
            <a:r>
              <a:rPr lang="zh-CN" altLang="en-US" sz="40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你知道吗？</a:t>
            </a:r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313" y="3286125"/>
            <a:ext cx="6043612" cy="614363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zh-CN" altLang="en-US" b="1" smtClean="0">
                <a:latin typeface="微软雅黑" pitchFamily="34" charset="-122"/>
                <a:ea typeface="微软雅黑" pitchFamily="34" charset="-122"/>
              </a:rPr>
              <a:t>幻灯片本身从来不是演示的主角</a:t>
            </a:r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821FFB9-68F9-4407-ABD4-82AC332C7455}" type="slidenum">
              <a:rPr lang="en-US" altLang="zh-CN"/>
              <a:pPr>
                <a:defRPr/>
              </a:pPr>
              <a:t>72</a:t>
            </a:fld>
            <a:endParaRPr lang="en-US" altLang="zh-CN"/>
          </a:p>
        </p:txBody>
      </p:sp>
      <p:pic>
        <p:nvPicPr>
          <p:cNvPr id="82949" name="Picture 6" descr="http://www.lifehack.org/wp-content/files/2008/08/marketing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86375" y="1143000"/>
            <a:ext cx="3619500" cy="527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14563" y="214313"/>
            <a:ext cx="5000625" cy="714375"/>
          </a:xfrm>
        </p:spPr>
        <p:txBody>
          <a:bodyPr/>
          <a:lstStyle/>
          <a:p>
            <a:pPr eaLnBrk="1" hangingPunct="1"/>
            <a:r>
              <a:rPr lang="zh-CN" altLang="en-US" sz="4000" b="1" dirty="0" smtClean="0">
                <a:latin typeface="微软雅黑" pitchFamily="34" charset="-122"/>
                <a:ea typeface="微软雅黑" pitchFamily="34" charset="-122"/>
              </a:rPr>
              <a:t>成功</a:t>
            </a:r>
            <a:r>
              <a:rPr lang="en-US" altLang="zh-CN" sz="4000" b="1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4000" b="1" dirty="0" smtClean="0">
                <a:latin typeface="微软雅黑" pitchFamily="34" charset="-122"/>
                <a:ea typeface="微软雅黑" pitchFamily="34" charset="-122"/>
              </a:rPr>
              <a:t>演示</a:t>
            </a:r>
          </a:p>
        </p:txBody>
      </p:sp>
      <p:sp>
        <p:nvSpPr>
          <p:cNvPr id="83971" name="Rectangle 3"/>
          <p:cNvSpPr>
            <a:spLocks noChangeArrowheads="1"/>
          </p:cNvSpPr>
          <p:nvPr/>
        </p:nvSpPr>
        <p:spPr bwMode="auto">
          <a:xfrm>
            <a:off x="2301875" y="4214813"/>
            <a:ext cx="454025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我为什么</a:t>
            </a:r>
            <a:r>
              <a:rPr lang="zh-CN" altLang="en-US"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要做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这个演示”</a:t>
            </a:r>
            <a:endParaRPr lang="en-US" altLang="zh-CN" sz="2400"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altLang="zh-CN" sz="2400"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altLang="zh-CN" sz="2400"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“我要在这个演示中做什么？”</a:t>
            </a:r>
            <a:endParaRPr lang="en-US" altLang="zh-CN" sz="2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灯片编号占位符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EE5114E-51B5-4E05-9343-7EAE376956BF}" type="slidenum">
              <a:rPr lang="zh-CN" altLang="en-US" smtClean="0"/>
              <a:pPr>
                <a:defRPr/>
              </a:pPr>
              <a:t>73</a:t>
            </a:fld>
            <a:endParaRPr lang="en-US" altLang="zh-CN"/>
          </a:p>
        </p:txBody>
      </p:sp>
      <p:sp>
        <p:nvSpPr>
          <p:cNvPr id="83973" name="矩形 18"/>
          <p:cNvSpPr>
            <a:spLocks noChangeArrowheads="1"/>
          </p:cNvSpPr>
          <p:nvPr/>
        </p:nvSpPr>
        <p:spPr bwMode="auto">
          <a:xfrm>
            <a:off x="323850" y="1692275"/>
            <a:ext cx="2646363" cy="5842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确定你的目标</a:t>
            </a:r>
          </a:p>
        </p:txBody>
      </p:sp>
      <p:pic>
        <p:nvPicPr>
          <p:cNvPr id="83974" name="Picture 2" descr="http://www.hrb-ideas.com/images/service/Media2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14750" y="1428750"/>
            <a:ext cx="3733800" cy="3268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975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85875" y="3860800"/>
            <a:ext cx="1136650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976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85875" y="5151438"/>
            <a:ext cx="113347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14563" y="214313"/>
            <a:ext cx="5000625" cy="714375"/>
          </a:xfrm>
        </p:spPr>
        <p:txBody>
          <a:bodyPr/>
          <a:lstStyle/>
          <a:p>
            <a:pPr eaLnBrk="1" hangingPunct="1"/>
            <a:r>
              <a:rPr lang="zh-CN" altLang="en-US" sz="4000" b="1" smtClean="0">
                <a:latin typeface="微软雅黑" pitchFamily="34" charset="-122"/>
                <a:ea typeface="微软雅黑" pitchFamily="34" charset="-122"/>
              </a:rPr>
              <a:t>成功</a:t>
            </a:r>
            <a:r>
              <a:rPr lang="en-US" altLang="zh-CN" sz="4000" b="1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4000" b="1" smtClean="0">
                <a:latin typeface="微软雅黑" pitchFamily="34" charset="-122"/>
                <a:ea typeface="微软雅黑" pitchFamily="34" charset="-122"/>
              </a:rPr>
              <a:t>演示</a:t>
            </a:r>
          </a:p>
        </p:txBody>
      </p:sp>
      <p:sp>
        <p:nvSpPr>
          <p:cNvPr id="84995" name="Rectangle 3"/>
          <p:cNvSpPr>
            <a:spLocks noChangeArrowheads="1"/>
          </p:cNvSpPr>
          <p:nvPr/>
        </p:nvSpPr>
        <p:spPr bwMode="auto">
          <a:xfrm>
            <a:off x="323850" y="2500313"/>
            <a:ext cx="6143625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听众背景、听众立场、兴奋点和兴趣点</a:t>
            </a:r>
            <a:endParaRPr lang="en-US" altLang="zh-CN" sz="2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灯片编号占位符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71488A-AE31-4943-893D-52FC3401EF59}" type="slidenum">
              <a:rPr lang="zh-CN" altLang="en-US" smtClean="0"/>
              <a:pPr>
                <a:defRPr/>
              </a:pPr>
              <a:t>74</a:t>
            </a:fld>
            <a:endParaRPr lang="en-US" altLang="zh-CN"/>
          </a:p>
        </p:txBody>
      </p:sp>
      <p:sp>
        <p:nvSpPr>
          <p:cNvPr id="84997" name="矩形 18"/>
          <p:cNvSpPr>
            <a:spLocks noChangeArrowheads="1"/>
          </p:cNvSpPr>
          <p:nvPr/>
        </p:nvSpPr>
        <p:spPr bwMode="auto">
          <a:xfrm>
            <a:off x="323850" y="1692275"/>
            <a:ext cx="2646363" cy="5842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分析你的听众</a:t>
            </a:r>
          </a:p>
        </p:txBody>
      </p:sp>
      <p:pic>
        <p:nvPicPr>
          <p:cNvPr id="84998" name="Picture 2" descr="http://www.cksinfo.com/clipart/education/signs/think-before-you-speak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86175" y="3000375"/>
            <a:ext cx="5133975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图片 6" descr="Ingredients_Healthy_Food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78250" y="3214688"/>
            <a:ext cx="5041900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601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14563" y="214313"/>
            <a:ext cx="5000625" cy="714375"/>
          </a:xfrm>
        </p:spPr>
        <p:txBody>
          <a:bodyPr/>
          <a:lstStyle/>
          <a:p>
            <a:pPr eaLnBrk="1" hangingPunct="1"/>
            <a:r>
              <a:rPr lang="zh-CN" altLang="en-US" sz="4000" b="1" smtClean="0">
                <a:latin typeface="微软雅黑" pitchFamily="34" charset="-122"/>
                <a:ea typeface="微软雅黑" pitchFamily="34" charset="-122"/>
              </a:rPr>
              <a:t>成功</a:t>
            </a:r>
            <a:r>
              <a:rPr lang="en-US" altLang="zh-CN" sz="4000" b="1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4000" b="1" smtClean="0">
                <a:latin typeface="微软雅黑" pitchFamily="34" charset="-122"/>
                <a:ea typeface="微软雅黑" pitchFamily="34" charset="-122"/>
              </a:rPr>
              <a:t>演示</a:t>
            </a:r>
          </a:p>
        </p:txBody>
      </p:sp>
      <p:sp>
        <p:nvSpPr>
          <p:cNvPr id="17" name="灯片编号占位符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7FC9357-1490-48CC-BC26-F9651EE254D0}" type="slidenum">
              <a:rPr lang="zh-CN" altLang="en-US" smtClean="0"/>
              <a:pPr>
                <a:defRPr/>
              </a:pPr>
              <a:t>75</a:t>
            </a:fld>
            <a:endParaRPr lang="en-US" altLang="zh-CN"/>
          </a:p>
        </p:txBody>
      </p:sp>
      <p:sp>
        <p:nvSpPr>
          <p:cNvPr id="86021" name="矩形 18"/>
          <p:cNvSpPr>
            <a:spLocks noChangeArrowheads="1"/>
          </p:cNvSpPr>
          <p:nvPr/>
        </p:nvSpPr>
        <p:spPr bwMode="auto">
          <a:xfrm>
            <a:off x="323850" y="1692275"/>
            <a:ext cx="3057525" cy="5842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寻找合适的材料</a:t>
            </a:r>
          </a:p>
        </p:txBody>
      </p:sp>
      <p:sp>
        <p:nvSpPr>
          <p:cNvPr id="86022" name="Rectangle 3"/>
          <p:cNvSpPr>
            <a:spLocks noChangeArrowheads="1"/>
          </p:cNvSpPr>
          <p:nvPr/>
        </p:nvSpPr>
        <p:spPr bwMode="auto">
          <a:xfrm>
            <a:off x="323850" y="2509838"/>
            <a:ext cx="4286250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选择有力支持观点的材料</a:t>
            </a:r>
            <a:endParaRPr lang="en-US" altLang="zh-CN" sz="2400"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选择自己有切身感受的材料</a:t>
            </a:r>
            <a:endParaRPr lang="en-US" altLang="zh-CN" sz="2400"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选择有冲击力的材料</a:t>
            </a:r>
            <a:endParaRPr lang="en-US" altLang="zh-CN" sz="2400"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选择有真实感的材料</a:t>
            </a:r>
            <a:endParaRPr lang="en-US" altLang="zh-CN" sz="2400"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选择可检验的材料</a:t>
            </a:r>
            <a:endParaRPr lang="en-US" altLang="zh-CN" sz="240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14563" y="214313"/>
            <a:ext cx="5000625" cy="714375"/>
          </a:xfrm>
        </p:spPr>
        <p:txBody>
          <a:bodyPr/>
          <a:lstStyle/>
          <a:p>
            <a:pPr eaLnBrk="1" hangingPunct="1"/>
            <a:r>
              <a:rPr lang="zh-CN" altLang="en-US" sz="4000" b="1" smtClean="0">
                <a:latin typeface="微软雅黑" pitchFamily="34" charset="-122"/>
                <a:ea typeface="微软雅黑" pitchFamily="34" charset="-122"/>
              </a:rPr>
              <a:t>成功</a:t>
            </a:r>
            <a:r>
              <a:rPr lang="en-US" altLang="zh-CN" sz="4000" b="1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4000" b="1" smtClean="0">
                <a:latin typeface="微软雅黑" pitchFamily="34" charset="-122"/>
                <a:ea typeface="微软雅黑" pitchFamily="34" charset="-122"/>
              </a:rPr>
              <a:t>演示</a:t>
            </a:r>
          </a:p>
        </p:txBody>
      </p:sp>
      <p:sp>
        <p:nvSpPr>
          <p:cNvPr id="17" name="灯片编号占位符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7963D4-5175-4500-8745-933EB15DE090}" type="slidenum">
              <a:rPr lang="zh-CN" altLang="en-US" smtClean="0"/>
              <a:pPr>
                <a:defRPr/>
              </a:pPr>
              <a:t>76</a:t>
            </a:fld>
            <a:endParaRPr lang="en-US" altLang="zh-CN"/>
          </a:p>
        </p:txBody>
      </p:sp>
      <p:sp>
        <p:nvSpPr>
          <p:cNvPr id="87044" name="矩形 18"/>
          <p:cNvSpPr>
            <a:spLocks noChangeArrowheads="1"/>
          </p:cNvSpPr>
          <p:nvPr/>
        </p:nvSpPr>
        <p:spPr bwMode="auto">
          <a:xfrm>
            <a:off x="323850" y="1692275"/>
            <a:ext cx="3057525" cy="5842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写下完整演讲词</a:t>
            </a:r>
          </a:p>
        </p:txBody>
      </p:sp>
      <p:sp>
        <p:nvSpPr>
          <p:cNvPr id="87045" name="Rectangle 3"/>
          <p:cNvSpPr>
            <a:spLocks noChangeArrowheads="1"/>
          </p:cNvSpPr>
          <p:nvPr/>
        </p:nvSpPr>
        <p:spPr bwMode="auto">
          <a:xfrm>
            <a:off x="323850" y="2276475"/>
            <a:ext cx="353377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lvl="1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把你想说的写下来</a:t>
            </a:r>
            <a:endParaRPr lang="en-US" altLang="zh-CN" sz="2400">
              <a:latin typeface="微软雅黑" pitchFamily="34" charset="-122"/>
              <a:ea typeface="微软雅黑" pitchFamily="34" charset="-122"/>
            </a:endParaRPr>
          </a:p>
          <a:p>
            <a:pPr marL="342900" lvl="1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把你写的背下来</a:t>
            </a:r>
            <a:endParaRPr lang="en-US" altLang="zh-CN" sz="2400">
              <a:latin typeface="微软雅黑" pitchFamily="34" charset="-122"/>
              <a:ea typeface="微软雅黑" pitchFamily="34" charset="-122"/>
            </a:endParaRPr>
          </a:p>
          <a:p>
            <a:pPr marL="342900" lvl="1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按你的理解去讲</a:t>
            </a:r>
            <a:endParaRPr lang="en-US" altLang="zh-CN" sz="240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7046" name="Picture 2" descr="http://www.pulsemed.org/yinyangbrainstormfullsiz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50" y="1071563"/>
            <a:ext cx="4357688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8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14563" y="214313"/>
            <a:ext cx="5000625" cy="714375"/>
          </a:xfrm>
        </p:spPr>
        <p:txBody>
          <a:bodyPr/>
          <a:lstStyle/>
          <a:p>
            <a:pPr eaLnBrk="1" hangingPunct="1"/>
            <a:r>
              <a:rPr lang="zh-CN" altLang="en-US" sz="4000" b="1" smtClean="0">
                <a:latin typeface="微软雅黑" pitchFamily="34" charset="-122"/>
                <a:ea typeface="微软雅黑" pitchFamily="34" charset="-122"/>
              </a:rPr>
              <a:t>成功</a:t>
            </a:r>
            <a:r>
              <a:rPr lang="en-US" altLang="zh-CN" sz="4000" b="1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4000" b="1" smtClean="0">
                <a:latin typeface="微软雅黑" pitchFamily="34" charset="-122"/>
                <a:ea typeface="微软雅黑" pitchFamily="34" charset="-122"/>
              </a:rPr>
              <a:t>演示</a:t>
            </a:r>
          </a:p>
        </p:txBody>
      </p:sp>
      <p:sp>
        <p:nvSpPr>
          <p:cNvPr id="17" name="灯片编号占位符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EE7F8E-294D-44C6-ABE3-AE2974813427}" type="slidenum">
              <a:rPr lang="zh-CN" altLang="en-US" smtClean="0"/>
              <a:pPr>
                <a:defRPr/>
              </a:pPr>
              <a:t>77</a:t>
            </a:fld>
            <a:endParaRPr lang="en-US" altLang="zh-CN"/>
          </a:p>
        </p:txBody>
      </p:sp>
      <p:sp>
        <p:nvSpPr>
          <p:cNvPr id="88068" name="矩形 18"/>
          <p:cNvSpPr>
            <a:spLocks noChangeArrowheads="1"/>
          </p:cNvSpPr>
          <p:nvPr/>
        </p:nvSpPr>
        <p:spPr bwMode="auto">
          <a:xfrm>
            <a:off x="323850" y="1692275"/>
            <a:ext cx="3057525" cy="5842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开场白和结束语</a:t>
            </a:r>
          </a:p>
        </p:txBody>
      </p:sp>
      <p:sp>
        <p:nvSpPr>
          <p:cNvPr id="88069" name="Rectangle 3"/>
          <p:cNvSpPr>
            <a:spLocks noChangeArrowheads="1"/>
          </p:cNvSpPr>
          <p:nvPr/>
        </p:nvSpPr>
        <p:spPr bwMode="auto">
          <a:xfrm>
            <a:off x="323850" y="2438400"/>
            <a:ext cx="3071813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zh-CN" altLang="en-US" sz="2400">
                <a:latin typeface="黑体" pitchFamily="2" charset="-122"/>
                <a:ea typeface="黑体" pitchFamily="2" charset="-122"/>
              </a:rPr>
              <a:t>标准开场白</a:t>
            </a:r>
            <a:endParaRPr lang="en-US" altLang="zh-CN" sz="2400">
              <a:latin typeface="黑体" pitchFamily="2" charset="-122"/>
              <a:ea typeface="黑体" pitchFamily="2" charset="-122"/>
            </a:endParaRPr>
          </a:p>
          <a:p>
            <a:pPr marL="800100" lvl="1" indent="-342900">
              <a:lnSpc>
                <a:spcPct val="90000"/>
              </a:lnSpc>
              <a:spcBef>
                <a:spcPct val="20000"/>
              </a:spcBef>
              <a:buFont typeface="黑体" pitchFamily="2" charset="-122"/>
              <a:buChar char="-"/>
            </a:pPr>
            <a:r>
              <a:rPr lang="zh-CN" altLang="en-US" sz="2000">
                <a:latin typeface="黑体" pitchFamily="2" charset="-122"/>
                <a:ea typeface="黑体" pitchFamily="2" charset="-122"/>
              </a:rPr>
              <a:t>礼貌的欢迎</a:t>
            </a:r>
            <a:endParaRPr lang="en-US" altLang="zh-CN" sz="2000">
              <a:latin typeface="黑体" pitchFamily="2" charset="-122"/>
              <a:ea typeface="黑体" pitchFamily="2" charset="-122"/>
            </a:endParaRPr>
          </a:p>
          <a:p>
            <a:pPr marL="800100" lvl="1" indent="-342900">
              <a:lnSpc>
                <a:spcPct val="90000"/>
              </a:lnSpc>
              <a:spcBef>
                <a:spcPct val="20000"/>
              </a:spcBef>
              <a:buFont typeface="黑体" pitchFamily="2" charset="-122"/>
              <a:buChar char="-"/>
            </a:pPr>
            <a:r>
              <a:rPr lang="zh-CN" altLang="en-US" sz="2000">
                <a:latin typeface="黑体" pitchFamily="2" charset="-122"/>
                <a:ea typeface="黑体" pitchFamily="2" charset="-122"/>
              </a:rPr>
              <a:t>自我介绍</a:t>
            </a:r>
            <a:endParaRPr lang="en-US" altLang="zh-CN" sz="2000">
              <a:latin typeface="黑体" pitchFamily="2" charset="-122"/>
              <a:ea typeface="黑体" pitchFamily="2" charset="-122"/>
            </a:endParaRPr>
          </a:p>
          <a:p>
            <a:pPr marL="800100" lvl="1" indent="-342900">
              <a:lnSpc>
                <a:spcPct val="90000"/>
              </a:lnSpc>
              <a:spcBef>
                <a:spcPct val="20000"/>
              </a:spcBef>
              <a:buFont typeface="黑体" pitchFamily="2" charset="-122"/>
              <a:buChar char="-"/>
            </a:pPr>
            <a:r>
              <a:rPr lang="zh-CN" altLang="en-US" sz="2000">
                <a:latin typeface="黑体" pitchFamily="2" charset="-122"/>
                <a:ea typeface="黑体" pitchFamily="2" charset="-122"/>
              </a:rPr>
              <a:t>意图</a:t>
            </a:r>
            <a:endParaRPr lang="en-US" altLang="zh-CN" sz="2000">
              <a:latin typeface="黑体" pitchFamily="2" charset="-122"/>
              <a:ea typeface="黑体" pitchFamily="2" charset="-122"/>
            </a:endParaRPr>
          </a:p>
          <a:p>
            <a:pPr marL="800100" lvl="1" indent="-342900">
              <a:lnSpc>
                <a:spcPct val="90000"/>
              </a:lnSpc>
              <a:spcBef>
                <a:spcPct val="20000"/>
              </a:spcBef>
              <a:buFont typeface="黑体" pitchFamily="2" charset="-122"/>
              <a:buChar char="-"/>
            </a:pPr>
            <a:r>
              <a:rPr lang="zh-CN" altLang="en-US" sz="2000">
                <a:latin typeface="黑体" pitchFamily="2" charset="-122"/>
                <a:ea typeface="黑体" pitchFamily="2" charset="-122"/>
              </a:rPr>
              <a:t>过程框架图</a:t>
            </a:r>
            <a:endParaRPr lang="en-US" altLang="zh-CN" sz="2000">
              <a:latin typeface="黑体" pitchFamily="2" charset="-122"/>
              <a:ea typeface="黑体" pitchFamily="2" charset="-122"/>
            </a:endParaRPr>
          </a:p>
          <a:p>
            <a:pPr marL="800100" lvl="1" indent="-342900">
              <a:lnSpc>
                <a:spcPct val="90000"/>
              </a:lnSpc>
              <a:spcBef>
                <a:spcPct val="20000"/>
              </a:spcBef>
              <a:buFont typeface="黑体" pitchFamily="2" charset="-122"/>
              <a:buChar char="-"/>
            </a:pPr>
            <a:r>
              <a:rPr lang="zh-CN" altLang="en-US" sz="2000">
                <a:latin typeface="黑体" pitchFamily="2" charset="-122"/>
                <a:ea typeface="黑体" pitchFamily="2" charset="-122"/>
              </a:rPr>
              <a:t>规则</a:t>
            </a:r>
            <a:endParaRPr lang="en-US" altLang="zh-CN" sz="2000"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88070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13" y="2357438"/>
            <a:ext cx="4610100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图片 5" descr="自卑 儿童 恐惧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52525"/>
            <a:ext cx="5072063" cy="570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115" name="标题 1"/>
          <p:cNvSpPr>
            <a:spLocks noGrp="1"/>
          </p:cNvSpPr>
          <p:nvPr>
            <p:ph type="title"/>
          </p:nvPr>
        </p:nvSpPr>
        <p:spPr>
          <a:xfrm>
            <a:off x="251520" y="548680"/>
            <a:ext cx="3860800" cy="642938"/>
          </a:xfrm>
        </p:spPr>
        <p:txBody>
          <a:bodyPr/>
          <a:lstStyle/>
          <a:p>
            <a:pPr algn="l"/>
            <a:r>
              <a:rPr lang="zh-CN" altLang="en-US" sz="5400" b="1" dirty="0" smtClean="0">
                <a:latin typeface="微软雅黑" pitchFamily="34" charset="-122"/>
                <a:ea typeface="微软雅黑" pitchFamily="34" charset="-122"/>
              </a:rPr>
              <a:t>一点感想</a:t>
            </a:r>
            <a:r>
              <a:rPr lang="en-US" altLang="zh-CN" sz="5400" b="1" dirty="0" smtClean="0">
                <a:latin typeface="微软雅黑" pitchFamily="34" charset="-122"/>
                <a:ea typeface="微软雅黑" pitchFamily="34" charset="-122"/>
              </a:rPr>
              <a:t>:</a:t>
            </a:r>
            <a:endParaRPr lang="zh-CN" altLang="en-US" sz="54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0116" name="矩形 4"/>
          <p:cNvSpPr>
            <a:spLocks noChangeArrowheads="1"/>
          </p:cNvSpPr>
          <p:nvPr/>
        </p:nvSpPr>
        <p:spPr bwMode="auto">
          <a:xfrm>
            <a:off x="4125913" y="2500313"/>
            <a:ext cx="4492625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273050" indent="-273050" algn="ctr" eaLnBrk="0" hangingPunct="0">
              <a:lnSpc>
                <a:spcPct val="90000"/>
              </a:lnSpc>
              <a:spcBef>
                <a:spcPct val="20000"/>
              </a:spcBef>
              <a:buClr>
                <a:srgbClr val="0BD0D9"/>
              </a:buClr>
              <a:buSzPct val="95000"/>
            </a:pPr>
            <a:r>
              <a:rPr lang="zh-CN" altLang="en-US" sz="48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最大的困难</a:t>
            </a:r>
            <a:endParaRPr lang="en-US" altLang="zh-CN" sz="48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 marL="273050" indent="-273050" algn="ctr" eaLnBrk="0" hangingPunct="0">
              <a:lnSpc>
                <a:spcPct val="90000"/>
              </a:lnSpc>
              <a:spcBef>
                <a:spcPct val="20000"/>
              </a:spcBef>
              <a:buClr>
                <a:srgbClr val="0BD0D9"/>
              </a:buClr>
              <a:buSzPct val="95000"/>
            </a:pPr>
            <a:r>
              <a:rPr lang="zh-CN" altLang="en-US" sz="48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不相信自己行！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/>
          </p:cNvSpPr>
          <p:nvPr/>
        </p:nvSpPr>
        <p:spPr>
          <a:xfrm>
            <a:off x="457200" y="836712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给别人以惊喜，给自己新天地</a:t>
            </a:r>
          </a:p>
        </p:txBody>
      </p:sp>
      <p:pic>
        <p:nvPicPr>
          <p:cNvPr id="91139" name="图片 2" descr="PPT-11.JPG"/>
          <p:cNvPicPr>
            <a:picLocks noChangeAspect="1"/>
          </p:cNvPicPr>
          <p:nvPr/>
        </p:nvPicPr>
        <p:blipFill>
          <a:blip r:embed="rId2" cstate="print"/>
          <a:srcRect t="13099"/>
          <a:stretch>
            <a:fillRect/>
          </a:stretch>
        </p:blipFill>
        <p:spPr bwMode="auto">
          <a:xfrm>
            <a:off x="1214438" y="1844824"/>
            <a:ext cx="7312025" cy="4655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 txBox="1">
            <a:spLocks/>
          </p:cNvSpPr>
          <p:nvPr/>
        </p:nvSpPr>
        <p:spPr>
          <a:xfrm>
            <a:off x="214313" y="1714500"/>
            <a:ext cx="8715375" cy="3500438"/>
          </a:xfrm>
          <a:prstGeom prst="rect">
            <a:avLst/>
          </a:prstGeom>
        </p:spPr>
        <p:txBody>
          <a:bodyPr anchor="ctr">
            <a:normAutofit fontScale="85000" lnSpcReduction="2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zh-CN" altLang="en-US" sz="6000" b="1" dirty="0">
                <a:latin typeface="微软雅黑" pitchFamily="34" charset="-122"/>
                <a:ea typeface="微软雅黑" pitchFamily="34" charset="-122"/>
                <a:cs typeface="+mj-cs"/>
              </a:rPr>
              <a:t>居然</a:t>
            </a:r>
            <a:endParaRPr lang="en-US" altLang="zh-CN" sz="6000" b="1" dirty="0">
              <a:latin typeface="微软雅黑" pitchFamily="34" charset="-122"/>
              <a:ea typeface="微软雅黑" pitchFamily="34" charset="-122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en-US" altLang="zh-CN" sz="6000" b="1" dirty="0">
              <a:latin typeface="微软雅黑" pitchFamily="34" charset="-122"/>
              <a:ea typeface="微软雅黑" pitchFamily="34" charset="-122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r>
              <a:rPr lang="en-US" altLang="zh-CN" sz="85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80%</a:t>
            </a:r>
            <a:r>
              <a:rPr lang="zh-CN" altLang="en-US" sz="6000" b="1" dirty="0">
                <a:latin typeface="微软雅黑" pitchFamily="34" charset="-122"/>
                <a:ea typeface="微软雅黑" pitchFamily="34" charset="-122"/>
                <a:cs typeface="+mj-cs"/>
              </a:rPr>
              <a:t>的人问：</a:t>
            </a:r>
            <a:endParaRPr lang="en-US" altLang="zh-CN" sz="6000" b="1" dirty="0">
              <a:latin typeface="微软雅黑" pitchFamily="34" charset="-122"/>
              <a:ea typeface="微软雅黑" pitchFamily="34" charset="-122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en-US" altLang="zh-CN" sz="6000" b="1" dirty="0">
              <a:latin typeface="微软雅黑" pitchFamily="34" charset="-122"/>
              <a:ea typeface="微软雅黑" pitchFamily="34" charset="-122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r>
              <a:rPr lang="zh-CN" altLang="en-US" sz="6000" b="1" dirty="0">
                <a:latin typeface="微软雅黑" pitchFamily="34" charset="-122"/>
                <a:ea typeface="微软雅黑" pitchFamily="34" charset="-122"/>
                <a:cs typeface="+mj-cs"/>
              </a:rPr>
              <a:t>模板哪里找的？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2924944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谢 谢！</a:t>
            </a:r>
            <a:endParaRPr lang="zh-CN" altLang="en-US" sz="5400" b="1" dirty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131840" y="2852936"/>
            <a:ext cx="2448272" cy="1080120"/>
          </a:xfrm>
          <a:prstGeom prst="rect">
            <a:avLst/>
          </a:prstGeom>
          <a:noFill/>
          <a:ln w="12700">
            <a:solidFill>
              <a:srgbClr val="4872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601663" y="1285875"/>
          <a:ext cx="8113712" cy="4929188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3973335"/>
                <a:gridCol w="4140377"/>
              </a:tblGrid>
              <a:tr h="70352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 smtClean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菜鸟会想</a:t>
                      </a:r>
                      <a:endParaRPr lang="zh-CN" altLang="en-US" sz="3200" b="1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48" marR="9144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3200" b="1" dirty="0" smtClean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高手会想</a:t>
                      </a:r>
                      <a:endParaRPr lang="zh-CN" altLang="en-US" sz="3200" b="1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48" marR="9144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</a:tr>
              <a:tr h="53213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dirty="0" smtClean="0">
                          <a:latin typeface="微软雅黑" pitchFamily="34" charset="-122"/>
                          <a:ea typeface="微软雅黑" pitchFamily="34" charset="-122"/>
                        </a:rPr>
                        <a:t>母版是哪里下载的？</a:t>
                      </a:r>
                      <a:endParaRPr lang="zh-CN" altLang="en-US" sz="18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48" marR="914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7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dirty="0" smtClean="0">
                          <a:latin typeface="微软雅黑" pitchFamily="34" charset="-122"/>
                          <a:ea typeface="微软雅黑" pitchFamily="34" charset="-122"/>
                        </a:rPr>
                        <a:t>为什么用这个母版？</a:t>
                      </a:r>
                      <a:endParaRPr lang="zh-CN" altLang="en-US" sz="18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48" marR="914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75000"/>
                        <a:alpha val="20000"/>
                      </a:schemeClr>
                    </a:solidFill>
                  </a:tcPr>
                </a:tc>
              </a:tr>
              <a:tr h="5276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dirty="0" smtClean="0">
                          <a:latin typeface="微软雅黑" pitchFamily="34" charset="-122"/>
                          <a:ea typeface="微软雅黑" pitchFamily="34" charset="-122"/>
                        </a:rPr>
                        <a:t>背景主题能不能复制过来？</a:t>
                      </a:r>
                      <a:endParaRPr lang="zh-CN" altLang="en-US" sz="18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48" marR="914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dirty="0" smtClean="0">
                          <a:latin typeface="微软雅黑" pitchFamily="34" charset="-122"/>
                          <a:ea typeface="微软雅黑" pitchFamily="34" charset="-122"/>
                        </a:rPr>
                        <a:t>背景主题和论点是否协调？</a:t>
                      </a:r>
                      <a:endParaRPr lang="zh-CN" altLang="en-US" sz="18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48" marR="914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527647">
                <a:tc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zh-CN" altLang="en-US" sz="1800" dirty="0" smtClean="0">
                          <a:latin typeface="微软雅黑" pitchFamily="34" charset="-122"/>
                          <a:ea typeface="微软雅黑" pitchFamily="34" charset="-122"/>
                        </a:rPr>
                        <a:t>动画特效我要是能做出来就好了！</a:t>
                      </a:r>
                      <a:endParaRPr lang="zh-CN" altLang="en-US" sz="18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48" marR="914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7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zh-CN" altLang="en-US" sz="1800" dirty="0" smtClean="0">
                          <a:latin typeface="微软雅黑" pitchFamily="34" charset="-122"/>
                          <a:ea typeface="微软雅黑" pitchFamily="34" charset="-122"/>
                        </a:rPr>
                        <a:t>动画对沟通有帮助吗？</a:t>
                      </a:r>
                      <a:endParaRPr lang="zh-CN" altLang="en-US" sz="18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48" marR="914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75000"/>
                        <a:alpha val="20000"/>
                      </a:schemeClr>
                    </a:solidFill>
                  </a:tcPr>
                </a:tc>
              </a:tr>
              <a:tr h="527647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altLang="en-US" sz="1800" dirty="0" smtClean="0">
                          <a:latin typeface="微软雅黑" pitchFamily="34" charset="-122"/>
                          <a:ea typeface="微软雅黑" pitchFamily="34" charset="-122"/>
                        </a:rPr>
                        <a:t>他的图表怎么就这么漂亮呢？</a:t>
                      </a:r>
                      <a:endParaRPr lang="zh-CN" altLang="en-US" sz="18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48" marR="914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altLang="en-US" sz="1800" dirty="0" smtClean="0">
                          <a:latin typeface="微软雅黑" pitchFamily="34" charset="-122"/>
                          <a:ea typeface="微软雅黑" pitchFamily="34" charset="-122"/>
                        </a:rPr>
                        <a:t>有更合理的图表来表达观点吗？</a:t>
                      </a:r>
                      <a:endParaRPr lang="zh-CN" altLang="en-US" sz="18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48" marR="914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527647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altLang="en-US" sz="1800" dirty="0" smtClean="0">
                          <a:latin typeface="微软雅黑" pitchFamily="34" charset="-122"/>
                          <a:ea typeface="微软雅黑" pitchFamily="34" charset="-122"/>
                        </a:rPr>
                        <a:t>这个字体哪里来的？</a:t>
                      </a:r>
                      <a:endParaRPr lang="zh-CN" altLang="en-US" sz="18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48" marR="914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7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altLang="en-US" sz="1800" dirty="0" smtClean="0">
                          <a:latin typeface="微软雅黑" pitchFamily="34" charset="-122"/>
                          <a:ea typeface="微软雅黑" pitchFamily="34" charset="-122"/>
                        </a:rPr>
                        <a:t>字体字型对听众阅读有影响吗？</a:t>
                      </a:r>
                      <a:endParaRPr lang="zh-CN" altLang="en-US" sz="18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48" marR="914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75000"/>
                        <a:alpha val="20000"/>
                      </a:schemeClr>
                    </a:solidFill>
                  </a:tcPr>
                </a:tc>
              </a:tr>
              <a:tr h="527647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altLang="en-US" sz="1800" dirty="0" smtClean="0">
                          <a:latin typeface="微软雅黑" pitchFamily="34" charset="-122"/>
                          <a:ea typeface="微软雅黑" pitchFamily="34" charset="-122"/>
                        </a:rPr>
                        <a:t>色彩该怎么调整才好看呢？</a:t>
                      </a:r>
                      <a:endParaRPr lang="zh-CN" altLang="en-US" sz="18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48" marR="914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altLang="en-US" sz="1800" dirty="0" smtClean="0">
                          <a:latin typeface="微软雅黑" pitchFamily="34" charset="-122"/>
                          <a:ea typeface="微软雅黑" pitchFamily="34" charset="-122"/>
                        </a:rPr>
                        <a:t>光影设置如何和现场灯光匹配？</a:t>
                      </a:r>
                      <a:endParaRPr lang="zh-CN" altLang="en-US" sz="18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48" marR="914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</a:tr>
              <a:tr h="527647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altLang="zh-CN" sz="1800" b="0" dirty="0" smtClean="0">
                          <a:latin typeface="微软雅黑" pitchFamily="34" charset="-122"/>
                          <a:ea typeface="微软雅黑" pitchFamily="34" charset="-122"/>
                        </a:rPr>
                        <a:t>PPT</a:t>
                      </a:r>
                      <a:r>
                        <a:rPr lang="zh-CN" altLang="en-US" sz="1800" b="0" dirty="0" smtClean="0">
                          <a:latin typeface="微软雅黑" pitchFamily="34" charset="-122"/>
                          <a:ea typeface="微软雅黑" pitchFamily="34" charset="-122"/>
                        </a:rPr>
                        <a:t>真漂亮啊！</a:t>
                      </a:r>
                      <a:endParaRPr lang="zh-CN" altLang="en-US" sz="18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48" marR="914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7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altLang="zh-CN" sz="1800" dirty="0" smtClean="0">
                          <a:latin typeface="微软雅黑" pitchFamily="34" charset="-122"/>
                          <a:ea typeface="微软雅黑" pitchFamily="34" charset="-122"/>
                        </a:rPr>
                        <a:t>PPT</a:t>
                      </a:r>
                      <a:r>
                        <a:rPr lang="zh-CN" altLang="en-US" sz="1800" dirty="0" smtClean="0">
                          <a:latin typeface="微软雅黑" pitchFamily="34" charset="-122"/>
                          <a:ea typeface="微软雅黑" pitchFamily="34" charset="-122"/>
                        </a:rPr>
                        <a:t>有说服力吗？</a:t>
                      </a:r>
                      <a:endParaRPr lang="zh-CN" altLang="en-US" sz="18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48" marR="914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75000"/>
                        <a:alpha val="20000"/>
                      </a:schemeClr>
                    </a:solidFill>
                  </a:tcPr>
                </a:tc>
              </a:tr>
              <a:tr h="5276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1" dirty="0" smtClean="0">
                          <a:latin typeface="微软雅黑" pitchFamily="34" charset="-122"/>
                          <a:ea typeface="微软雅黑" pitchFamily="34" charset="-122"/>
                        </a:rPr>
                        <a:t>… …</a:t>
                      </a:r>
                      <a:endParaRPr lang="zh-CN" altLang="en-US" sz="1800" b="1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48" marR="914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1" dirty="0" smtClean="0">
                          <a:latin typeface="微软雅黑" pitchFamily="34" charset="-122"/>
                          <a:ea typeface="微软雅黑" pitchFamily="34" charset="-122"/>
                        </a:rPr>
                        <a:t>… …</a:t>
                      </a:r>
                      <a:endParaRPr lang="zh-CN" altLang="en-US" sz="1800" b="1" dirty="0" smtClean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48" marR="914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2928938" y="285750"/>
            <a:ext cx="3262312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4000" b="1" kern="0" dirty="0">
                <a:latin typeface="微软雅黑" pitchFamily="34" charset="-122"/>
                <a:ea typeface="微软雅黑" pitchFamily="34" charset="-122"/>
              </a:rPr>
              <a:t>从菜鸟到高手</a:t>
            </a:r>
            <a:endParaRPr lang="zh-CN" altLang="en-US" sz="4000" b="1" kern="0" dirty="0">
              <a:solidFill>
                <a:schemeClr val="bg1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solidFill>
            <a:schemeClr val="bg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3514</TotalTime>
  <Words>4170</Words>
  <Application>Microsoft Office PowerPoint</Application>
  <PresentationFormat>全屏显示(4:3)</PresentationFormat>
  <Paragraphs>703</Paragraphs>
  <Slides>80</Slides>
  <Notes>51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80</vt:i4>
      </vt:variant>
    </vt:vector>
  </HeadingPairs>
  <TitlesOfParts>
    <vt:vector size="82" baseType="lpstr">
      <vt:lpstr>Office 主题</vt:lpstr>
      <vt:lpstr>Microsoft Office Excel 97-2003 工作表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一目了然</vt:lpstr>
      <vt:lpstr>幻灯片 15</vt:lpstr>
      <vt:lpstr>思路一：提炼关键词</vt:lpstr>
      <vt:lpstr>思路二：利用行间距留白</vt:lpstr>
      <vt:lpstr>思路三：巧妙排版</vt:lpstr>
      <vt:lpstr>幻灯片 19</vt:lpstr>
      <vt:lpstr>案例：PPT信息量太大怎么办？</vt:lpstr>
      <vt:lpstr>思路1：充分利用备注</vt:lpstr>
      <vt:lpstr>思路2：拆成多个页面</vt:lpstr>
      <vt:lpstr>思路3：要点一条条显示</vt:lpstr>
      <vt:lpstr>幻灯片 24</vt:lpstr>
      <vt:lpstr>幻灯片 25</vt:lpstr>
      <vt:lpstr>幻灯片 26</vt:lpstr>
      <vt:lpstr>幻灯片 27</vt:lpstr>
      <vt:lpstr>2、视觉化 </vt:lpstr>
      <vt:lpstr>幻灯片 29</vt:lpstr>
      <vt:lpstr>幻灯片 30</vt:lpstr>
      <vt:lpstr>幻灯片 31</vt:lpstr>
      <vt:lpstr>幻灯片 32</vt:lpstr>
      <vt:lpstr>IBM 软件开发工程师岗位要求</vt:lpstr>
      <vt:lpstr>幻灯片 34</vt:lpstr>
      <vt:lpstr>也许你觉得这已经是视觉化</vt:lpstr>
      <vt:lpstr>幻灯片 36</vt:lpstr>
      <vt:lpstr>小技巧：利用网格快速对齐大量图片</vt:lpstr>
      <vt:lpstr>幻灯片 38</vt:lpstr>
      <vt:lpstr>幻灯片 39</vt:lpstr>
      <vt:lpstr>幻灯片 40</vt:lpstr>
      <vt:lpstr>幻灯片 41</vt:lpstr>
      <vt:lpstr>幻灯片 42</vt:lpstr>
      <vt:lpstr>4、图表-条形图/柱形图</vt:lpstr>
      <vt:lpstr>中国XX业 进入电子商务时代</vt:lpstr>
      <vt:lpstr>幻灯片 45</vt:lpstr>
      <vt:lpstr>幻灯片 46</vt:lpstr>
      <vt:lpstr>幻灯片 47</vt:lpstr>
      <vt:lpstr>幻灯片 48</vt:lpstr>
      <vt:lpstr>幻灯片 49</vt:lpstr>
      <vt:lpstr>学会从结论说起</vt:lpstr>
      <vt:lpstr>金字塔原理—要有中心思想</vt:lpstr>
      <vt:lpstr>幻灯片 52</vt:lpstr>
      <vt:lpstr>幻灯片 53</vt:lpstr>
      <vt:lpstr>6、动画效果</vt:lpstr>
      <vt:lpstr>动画基础</vt:lpstr>
      <vt:lpstr>动画时间轴的概念</vt:lpstr>
      <vt:lpstr>动画—吸引眼球的关键</vt:lpstr>
      <vt:lpstr>PPT常见问题解决方案1</vt:lpstr>
      <vt:lpstr>PPT常见问题解决方案2</vt:lpstr>
      <vt:lpstr>PPT常见问题解决方案3</vt:lpstr>
      <vt:lpstr>PPT常见问题解决方案4</vt:lpstr>
      <vt:lpstr>PPT常见问题解决方案5</vt:lpstr>
      <vt:lpstr>幻灯片 63</vt:lpstr>
      <vt:lpstr>何为优秀的幻灯片？</vt:lpstr>
      <vt:lpstr>幻灯片制作的捷径</vt:lpstr>
      <vt:lpstr>布局中的要点</vt:lpstr>
      <vt:lpstr>何为幻灯片母版？</vt:lpstr>
      <vt:lpstr>如何制作幻灯片母版</vt:lpstr>
      <vt:lpstr>估算幻灯片的容量1</vt:lpstr>
      <vt:lpstr>估算幻灯片的容量2</vt:lpstr>
      <vt:lpstr>动静结合</vt:lpstr>
      <vt:lpstr>你知道吗？</vt:lpstr>
      <vt:lpstr>成功PPT演示</vt:lpstr>
      <vt:lpstr>成功PPT演示</vt:lpstr>
      <vt:lpstr>成功PPT演示</vt:lpstr>
      <vt:lpstr>成功PPT演示</vt:lpstr>
      <vt:lpstr>成功PPT演示</vt:lpstr>
      <vt:lpstr>一点感想:</vt:lpstr>
      <vt:lpstr>幻灯片 79</vt:lpstr>
      <vt:lpstr>幻灯片 80</vt:lpstr>
    </vt:vector>
  </TitlesOfParts>
  <Company>上海卓弈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你是不是被糟糕的幻灯片害惨了？</dc:title>
  <dc:creator>刘俊</dc:creator>
  <cp:lastModifiedBy>Administrator</cp:lastModifiedBy>
  <cp:revision>291</cp:revision>
  <dcterms:created xsi:type="dcterms:W3CDTF">2009-03-09T11:35:39Z</dcterms:created>
  <dcterms:modified xsi:type="dcterms:W3CDTF">2015-07-20T06:32:34Z</dcterms:modified>
</cp:coreProperties>
</file>